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1"/>
  </p:sldMasterIdLst>
  <p:sldIdLst>
    <p:sldId id="258" r:id="rId2"/>
    <p:sldId id="259" r:id="rId3"/>
    <p:sldId id="260" r:id="rId4"/>
    <p:sldId id="263" r:id="rId5"/>
    <p:sldId id="264" r:id="rId6"/>
    <p:sldId id="265" r:id="rId7"/>
    <p:sldId id="273" r:id="rId8"/>
    <p:sldId id="274" r:id="rId9"/>
    <p:sldId id="293" r:id="rId10"/>
    <p:sldId id="294" r:id="rId11"/>
    <p:sldId id="280" r:id="rId12"/>
    <p:sldId id="295" r:id="rId13"/>
    <p:sldId id="296" r:id="rId14"/>
    <p:sldId id="297" r:id="rId15"/>
    <p:sldId id="269" r:id="rId16"/>
    <p:sldId id="270" r:id="rId17"/>
    <p:sldId id="271" r:id="rId18"/>
    <p:sldId id="272" r:id="rId19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E7D7"/>
    <a:srgbClr val="D4E6F0"/>
    <a:srgbClr val="FFA133"/>
    <a:srgbClr val="E6497A"/>
    <a:srgbClr val="A94665"/>
    <a:srgbClr val="5F9665"/>
    <a:srgbClr val="FFFFFF"/>
    <a:srgbClr val="FEE391"/>
    <a:srgbClr val="4694D1"/>
    <a:srgbClr val="C66C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23E22C-9CB2-432F-BFA6-8DC8BF38273E}" v="5" dt="2024-06-27T05:05:18.3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88" autoAdjust="0"/>
    <p:restoredTop sz="94660"/>
  </p:normalViewPr>
  <p:slideViewPr>
    <p:cSldViewPr snapToGrid="0">
      <p:cViewPr varScale="1">
        <p:scale>
          <a:sx n="79" d="100"/>
          <a:sy n="79" d="100"/>
        </p:scale>
        <p:origin x="754" y="6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0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1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5.png"/><Relationship Id="rId4" Type="http://schemas.openxmlformats.org/officeDocument/2006/relationships/image" Target="../media/image2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2.png"/><Relationship Id="rId4" Type="http://schemas.openxmlformats.org/officeDocument/2006/relationships/image" Target="../media/image25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7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8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0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1.png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3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3.png"/><Relationship Id="rId4" Type="http://schemas.openxmlformats.org/officeDocument/2006/relationships/image" Target="../media/image15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3.png"/><Relationship Id="rId4" Type="http://schemas.openxmlformats.org/officeDocument/2006/relationships/image" Target="../media/image15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3.png"/><Relationship Id="rId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3.png"/><Relationship Id="rId4" Type="http://schemas.openxmlformats.org/officeDocument/2006/relationships/image" Target="../media/image15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2.png"/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1.png"/><Relationship Id="rId5" Type="http://schemas.openxmlformats.org/officeDocument/2006/relationships/image" Target="../media/image43.png"/><Relationship Id="rId4" Type="http://schemas.openxmlformats.org/officeDocument/2006/relationships/image" Target="../media/image15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4.png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5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0.wmf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6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0.wmf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0.wmf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oleObject" Target="../embeddings/oleObject3.bin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0.w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7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0.w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71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72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76.pn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77.pn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2.pn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4.pn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4.png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5.png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5.png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6.png"/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7.png"/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8.pn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0.png"/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6C92620-62FC-E88D-0E9B-0A27E34A91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29814" y="5908241"/>
            <a:ext cx="2439525" cy="466692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6DD4A32B-1873-6914-CDA0-763C2F0E8ED9}"/>
              </a:ext>
            </a:extLst>
          </p:cNvPr>
          <p:cNvSpPr/>
          <p:nvPr userDrawn="1"/>
        </p:nvSpPr>
        <p:spPr>
          <a:xfrm>
            <a:off x="10091611" y="5985542"/>
            <a:ext cx="1433279" cy="2961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E3D555A4-AC53-089A-4F78-B7B6AC16ED30}"/>
              </a:ext>
            </a:extLst>
          </p:cNvPr>
          <p:cNvSpPr/>
          <p:nvPr userDrawn="1"/>
        </p:nvSpPr>
        <p:spPr>
          <a:xfrm>
            <a:off x="9411226" y="5949826"/>
            <a:ext cx="541825" cy="37890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" name="그림 9" descr="텍스트, 클립아트, 그래픽, 그래픽 디자인이(가) 표시된 사진&#10;&#10;자동 생성된 설명">
            <a:extLst>
              <a:ext uri="{FF2B5EF4-FFF2-40B4-BE49-F238E27FC236}">
                <a16:creationId xmlns:a16="http://schemas.microsoft.com/office/drawing/2014/main" id="{EF8D2095-7C55-8218-3656-B6A06FB1AD1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200" y="781200"/>
            <a:ext cx="10268785" cy="529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1455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>
            <a:extLst>
              <a:ext uri="{FF2B5EF4-FFF2-40B4-BE49-F238E27FC236}">
                <a16:creationId xmlns:a16="http://schemas.microsoft.com/office/drawing/2014/main" id="{994F848A-C6A4-E71F-46F1-336B69702C74}"/>
              </a:ext>
            </a:extLst>
          </p:cNvPr>
          <p:cNvGrpSpPr/>
          <p:nvPr userDrawn="1"/>
        </p:nvGrpSpPr>
        <p:grpSpPr>
          <a:xfrm>
            <a:off x="504824" y="300325"/>
            <a:ext cx="11169015" cy="6065550"/>
            <a:chOff x="504824" y="554325"/>
            <a:chExt cx="11169015" cy="6065550"/>
          </a:xfrm>
        </p:grpSpPr>
        <p:sp>
          <p:nvSpPr>
            <p:cNvPr id="3" name="object 4">
              <a:extLst>
                <a:ext uri="{FF2B5EF4-FFF2-40B4-BE49-F238E27FC236}">
                  <a16:creationId xmlns:a16="http://schemas.microsoft.com/office/drawing/2014/main" id="{35B83E3A-3BA4-386D-A0F6-7166C8492A3A}"/>
                </a:ext>
              </a:extLst>
            </p:cNvPr>
            <p:cNvSpPr/>
            <p:nvPr userDrawn="1"/>
          </p:nvSpPr>
          <p:spPr>
            <a:xfrm>
              <a:off x="504824" y="554325"/>
              <a:ext cx="11169015" cy="6065550"/>
            </a:xfrm>
            <a:custGeom>
              <a:avLst/>
              <a:gdLst/>
              <a:ahLst/>
              <a:cxnLst/>
              <a:rect l="l" t="t" r="r" b="b"/>
              <a:pathLst>
                <a:path w="18345150" h="10052050">
                  <a:moveTo>
                    <a:pt x="17821446" y="0"/>
                  </a:moveTo>
                  <a:lnTo>
                    <a:pt x="523544" y="0"/>
                  </a:lnTo>
                  <a:lnTo>
                    <a:pt x="475891" y="2139"/>
                  </a:lnTo>
                  <a:lnTo>
                    <a:pt x="429436" y="8434"/>
                  </a:lnTo>
                  <a:lnTo>
                    <a:pt x="384365" y="18701"/>
                  </a:lnTo>
                  <a:lnTo>
                    <a:pt x="340862" y="32754"/>
                  </a:lnTo>
                  <a:lnTo>
                    <a:pt x="299113" y="50408"/>
                  </a:lnTo>
                  <a:lnTo>
                    <a:pt x="259301" y="71479"/>
                  </a:lnTo>
                  <a:lnTo>
                    <a:pt x="221612" y="95781"/>
                  </a:lnTo>
                  <a:lnTo>
                    <a:pt x="186231" y="123130"/>
                  </a:lnTo>
                  <a:lnTo>
                    <a:pt x="153342" y="153342"/>
                  </a:lnTo>
                  <a:lnTo>
                    <a:pt x="123131" y="186231"/>
                  </a:lnTo>
                  <a:lnTo>
                    <a:pt x="95781" y="221612"/>
                  </a:lnTo>
                  <a:lnTo>
                    <a:pt x="71479" y="259301"/>
                  </a:lnTo>
                  <a:lnTo>
                    <a:pt x="50408" y="299113"/>
                  </a:lnTo>
                  <a:lnTo>
                    <a:pt x="32754" y="340862"/>
                  </a:lnTo>
                  <a:lnTo>
                    <a:pt x="18701" y="384365"/>
                  </a:lnTo>
                  <a:lnTo>
                    <a:pt x="8434" y="429436"/>
                  </a:lnTo>
                  <a:lnTo>
                    <a:pt x="2139" y="475891"/>
                  </a:lnTo>
                  <a:lnTo>
                    <a:pt x="0" y="523544"/>
                  </a:lnTo>
                  <a:lnTo>
                    <a:pt x="0" y="9528505"/>
                  </a:lnTo>
                  <a:lnTo>
                    <a:pt x="2139" y="9576158"/>
                  </a:lnTo>
                  <a:lnTo>
                    <a:pt x="8435" y="9622613"/>
                  </a:lnTo>
                  <a:lnTo>
                    <a:pt x="18701" y="9667684"/>
                  </a:lnTo>
                  <a:lnTo>
                    <a:pt x="32754" y="9711187"/>
                  </a:lnTo>
                  <a:lnTo>
                    <a:pt x="50408" y="9752936"/>
                  </a:lnTo>
                  <a:lnTo>
                    <a:pt x="71479" y="9792748"/>
                  </a:lnTo>
                  <a:lnTo>
                    <a:pt x="95781" y="9830437"/>
                  </a:lnTo>
                  <a:lnTo>
                    <a:pt x="123131" y="9865818"/>
                  </a:lnTo>
                  <a:lnTo>
                    <a:pt x="153342" y="9898707"/>
                  </a:lnTo>
                  <a:lnTo>
                    <a:pt x="186231" y="9928918"/>
                  </a:lnTo>
                  <a:lnTo>
                    <a:pt x="221612" y="9956268"/>
                  </a:lnTo>
                  <a:lnTo>
                    <a:pt x="259301" y="9980570"/>
                  </a:lnTo>
                  <a:lnTo>
                    <a:pt x="299113" y="10001641"/>
                  </a:lnTo>
                  <a:lnTo>
                    <a:pt x="340862" y="10019295"/>
                  </a:lnTo>
                  <a:lnTo>
                    <a:pt x="384365" y="10033348"/>
                  </a:lnTo>
                  <a:lnTo>
                    <a:pt x="429436" y="10043614"/>
                  </a:lnTo>
                  <a:lnTo>
                    <a:pt x="475891" y="10049910"/>
                  </a:lnTo>
                  <a:lnTo>
                    <a:pt x="523544" y="10052049"/>
                  </a:lnTo>
                  <a:lnTo>
                    <a:pt x="17821446" y="10052049"/>
                  </a:lnTo>
                  <a:lnTo>
                    <a:pt x="17869100" y="10049910"/>
                  </a:lnTo>
                  <a:lnTo>
                    <a:pt x="17915554" y="10043614"/>
                  </a:lnTo>
                  <a:lnTo>
                    <a:pt x="17960625" y="10033348"/>
                  </a:lnTo>
                  <a:lnTo>
                    <a:pt x="18004128" y="10019295"/>
                  </a:lnTo>
                  <a:lnTo>
                    <a:pt x="18045878" y="10001641"/>
                  </a:lnTo>
                  <a:lnTo>
                    <a:pt x="18085689" y="9980570"/>
                  </a:lnTo>
                  <a:lnTo>
                    <a:pt x="18123378" y="9956268"/>
                  </a:lnTo>
                  <a:lnTo>
                    <a:pt x="18158759" y="9928918"/>
                  </a:lnTo>
                  <a:lnTo>
                    <a:pt x="18191648" y="9898707"/>
                  </a:lnTo>
                  <a:lnTo>
                    <a:pt x="18221860" y="9865818"/>
                  </a:lnTo>
                  <a:lnTo>
                    <a:pt x="18249209" y="9830437"/>
                  </a:lnTo>
                  <a:lnTo>
                    <a:pt x="18273512" y="9792748"/>
                  </a:lnTo>
                  <a:lnTo>
                    <a:pt x="18294582" y="9752936"/>
                  </a:lnTo>
                  <a:lnTo>
                    <a:pt x="18312236" y="9711187"/>
                  </a:lnTo>
                  <a:lnTo>
                    <a:pt x="18326289" y="9667684"/>
                  </a:lnTo>
                  <a:lnTo>
                    <a:pt x="18336556" y="9622613"/>
                  </a:lnTo>
                  <a:lnTo>
                    <a:pt x="18342851" y="9576158"/>
                  </a:lnTo>
                  <a:lnTo>
                    <a:pt x="18344991" y="9528505"/>
                  </a:lnTo>
                  <a:lnTo>
                    <a:pt x="18344991" y="523544"/>
                  </a:lnTo>
                  <a:lnTo>
                    <a:pt x="18342851" y="475891"/>
                  </a:lnTo>
                  <a:lnTo>
                    <a:pt x="18336556" y="429436"/>
                  </a:lnTo>
                  <a:lnTo>
                    <a:pt x="18326289" y="384365"/>
                  </a:lnTo>
                  <a:lnTo>
                    <a:pt x="18312236" y="340862"/>
                  </a:lnTo>
                  <a:lnTo>
                    <a:pt x="18294582" y="299113"/>
                  </a:lnTo>
                  <a:lnTo>
                    <a:pt x="18273512" y="259301"/>
                  </a:lnTo>
                  <a:lnTo>
                    <a:pt x="18249209" y="221612"/>
                  </a:lnTo>
                  <a:lnTo>
                    <a:pt x="18221860" y="186231"/>
                  </a:lnTo>
                  <a:lnTo>
                    <a:pt x="18191648" y="153342"/>
                  </a:lnTo>
                  <a:lnTo>
                    <a:pt x="18158759" y="123130"/>
                  </a:lnTo>
                  <a:lnTo>
                    <a:pt x="18123378" y="95781"/>
                  </a:lnTo>
                  <a:lnTo>
                    <a:pt x="18085689" y="71479"/>
                  </a:lnTo>
                  <a:lnTo>
                    <a:pt x="18045878" y="50408"/>
                  </a:lnTo>
                  <a:lnTo>
                    <a:pt x="18004128" y="32754"/>
                  </a:lnTo>
                  <a:lnTo>
                    <a:pt x="17960625" y="18701"/>
                  </a:lnTo>
                  <a:lnTo>
                    <a:pt x="17915554" y="8434"/>
                  </a:lnTo>
                  <a:lnTo>
                    <a:pt x="17869100" y="2139"/>
                  </a:lnTo>
                  <a:lnTo>
                    <a:pt x="17821446" y="0"/>
                  </a:lnTo>
                  <a:close/>
                </a:path>
              </a:pathLst>
            </a:custGeom>
            <a:solidFill>
              <a:srgbClr val="F6F9FB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4" name="object 5">
              <a:extLst>
                <a:ext uri="{FF2B5EF4-FFF2-40B4-BE49-F238E27FC236}">
                  <a16:creationId xmlns:a16="http://schemas.microsoft.com/office/drawing/2014/main" id="{7D8C9167-2F88-3153-4C4E-93BB43292B0E}"/>
                </a:ext>
              </a:extLst>
            </p:cNvPr>
            <p:cNvSpPr/>
            <p:nvPr userDrawn="1"/>
          </p:nvSpPr>
          <p:spPr>
            <a:xfrm>
              <a:off x="504824" y="554325"/>
              <a:ext cx="11169015" cy="6065549"/>
            </a:xfrm>
            <a:custGeom>
              <a:avLst/>
              <a:gdLst/>
              <a:ahLst/>
              <a:cxnLst/>
              <a:rect l="l" t="t" r="r" b="b"/>
              <a:pathLst>
                <a:path w="18345150" h="10052050">
                  <a:moveTo>
                    <a:pt x="104708" y="523544"/>
                  </a:moveTo>
                  <a:lnTo>
                    <a:pt x="0" y="523544"/>
                  </a:lnTo>
                  <a:lnTo>
                    <a:pt x="0" y="9528505"/>
                  </a:lnTo>
                  <a:lnTo>
                    <a:pt x="2139" y="9576158"/>
                  </a:lnTo>
                  <a:lnTo>
                    <a:pt x="8435" y="9622613"/>
                  </a:lnTo>
                  <a:lnTo>
                    <a:pt x="18701" y="9667684"/>
                  </a:lnTo>
                  <a:lnTo>
                    <a:pt x="32754" y="9711187"/>
                  </a:lnTo>
                  <a:lnTo>
                    <a:pt x="50462" y="9753038"/>
                  </a:lnTo>
                  <a:lnTo>
                    <a:pt x="71479" y="9792748"/>
                  </a:lnTo>
                  <a:lnTo>
                    <a:pt x="95781" y="9830437"/>
                  </a:lnTo>
                  <a:lnTo>
                    <a:pt x="123131" y="9865818"/>
                  </a:lnTo>
                  <a:lnTo>
                    <a:pt x="153342" y="9898707"/>
                  </a:lnTo>
                  <a:lnTo>
                    <a:pt x="186231" y="9928918"/>
                  </a:lnTo>
                  <a:lnTo>
                    <a:pt x="221612" y="9956268"/>
                  </a:lnTo>
                  <a:lnTo>
                    <a:pt x="259301" y="9980570"/>
                  </a:lnTo>
                  <a:lnTo>
                    <a:pt x="299113" y="10001641"/>
                  </a:lnTo>
                  <a:lnTo>
                    <a:pt x="340862" y="10019295"/>
                  </a:lnTo>
                  <a:lnTo>
                    <a:pt x="384365" y="10033348"/>
                  </a:lnTo>
                  <a:lnTo>
                    <a:pt x="429436" y="10043614"/>
                  </a:lnTo>
                  <a:lnTo>
                    <a:pt x="475891" y="10049910"/>
                  </a:lnTo>
                  <a:lnTo>
                    <a:pt x="523544" y="10052049"/>
                  </a:lnTo>
                  <a:lnTo>
                    <a:pt x="523544" y="9947341"/>
                  </a:lnTo>
                  <a:lnTo>
                    <a:pt x="474699" y="9944523"/>
                  </a:lnTo>
                  <a:lnTo>
                    <a:pt x="427509" y="9936279"/>
                  </a:lnTo>
                  <a:lnTo>
                    <a:pt x="382288" y="9922923"/>
                  </a:lnTo>
                  <a:lnTo>
                    <a:pt x="339351" y="9904770"/>
                  </a:lnTo>
                  <a:lnTo>
                    <a:pt x="299011" y="9882133"/>
                  </a:lnTo>
                  <a:lnTo>
                    <a:pt x="261584" y="9855327"/>
                  </a:lnTo>
                  <a:lnTo>
                    <a:pt x="227382" y="9824666"/>
                  </a:lnTo>
                  <a:lnTo>
                    <a:pt x="196722" y="9790465"/>
                  </a:lnTo>
                  <a:lnTo>
                    <a:pt x="169916" y="9753038"/>
                  </a:lnTo>
                  <a:lnTo>
                    <a:pt x="147279" y="9712698"/>
                  </a:lnTo>
                  <a:lnTo>
                    <a:pt x="129126" y="9669761"/>
                  </a:lnTo>
                  <a:lnTo>
                    <a:pt x="115770" y="9624540"/>
                  </a:lnTo>
                  <a:lnTo>
                    <a:pt x="107526" y="9577350"/>
                  </a:lnTo>
                  <a:lnTo>
                    <a:pt x="104708" y="9528505"/>
                  </a:lnTo>
                  <a:lnTo>
                    <a:pt x="104708" y="523544"/>
                  </a:lnTo>
                  <a:close/>
                </a:path>
                <a:path w="18345150" h="10052050">
                  <a:moveTo>
                    <a:pt x="17821446" y="9947341"/>
                  </a:moveTo>
                  <a:lnTo>
                    <a:pt x="523544" y="9947341"/>
                  </a:lnTo>
                  <a:lnTo>
                    <a:pt x="523544" y="10052049"/>
                  </a:lnTo>
                  <a:lnTo>
                    <a:pt x="17821446" y="10052049"/>
                  </a:lnTo>
                  <a:lnTo>
                    <a:pt x="17821446" y="9947341"/>
                  </a:lnTo>
                  <a:close/>
                </a:path>
                <a:path w="18345150" h="10052050">
                  <a:moveTo>
                    <a:pt x="17821446" y="0"/>
                  </a:moveTo>
                  <a:lnTo>
                    <a:pt x="17821446" y="104708"/>
                  </a:lnTo>
                  <a:lnTo>
                    <a:pt x="17870292" y="107526"/>
                  </a:lnTo>
                  <a:lnTo>
                    <a:pt x="17917482" y="115770"/>
                  </a:lnTo>
                  <a:lnTo>
                    <a:pt x="17962702" y="129126"/>
                  </a:lnTo>
                  <a:lnTo>
                    <a:pt x="18005640" y="147279"/>
                  </a:lnTo>
                  <a:lnTo>
                    <a:pt x="18045979" y="169916"/>
                  </a:lnTo>
                  <a:lnTo>
                    <a:pt x="18083407" y="196722"/>
                  </a:lnTo>
                  <a:lnTo>
                    <a:pt x="18117608" y="227382"/>
                  </a:lnTo>
                  <a:lnTo>
                    <a:pt x="18148269" y="261584"/>
                  </a:lnTo>
                  <a:lnTo>
                    <a:pt x="18175074" y="299011"/>
                  </a:lnTo>
                  <a:lnTo>
                    <a:pt x="18197711" y="339351"/>
                  </a:lnTo>
                  <a:lnTo>
                    <a:pt x="18215864" y="382288"/>
                  </a:lnTo>
                  <a:lnTo>
                    <a:pt x="18229220" y="427509"/>
                  </a:lnTo>
                  <a:lnTo>
                    <a:pt x="18237464" y="474699"/>
                  </a:lnTo>
                  <a:lnTo>
                    <a:pt x="18240282" y="523544"/>
                  </a:lnTo>
                  <a:lnTo>
                    <a:pt x="18240282" y="9528505"/>
                  </a:lnTo>
                  <a:lnTo>
                    <a:pt x="18237464" y="9577350"/>
                  </a:lnTo>
                  <a:lnTo>
                    <a:pt x="18229220" y="9624540"/>
                  </a:lnTo>
                  <a:lnTo>
                    <a:pt x="18215864" y="9669761"/>
                  </a:lnTo>
                  <a:lnTo>
                    <a:pt x="18197711" y="9712699"/>
                  </a:lnTo>
                  <a:lnTo>
                    <a:pt x="18175074" y="9753038"/>
                  </a:lnTo>
                  <a:lnTo>
                    <a:pt x="18148269" y="9790466"/>
                  </a:lnTo>
                  <a:lnTo>
                    <a:pt x="18117608" y="9824667"/>
                  </a:lnTo>
                  <a:lnTo>
                    <a:pt x="18083407" y="9855327"/>
                  </a:lnTo>
                  <a:lnTo>
                    <a:pt x="18045979" y="9882133"/>
                  </a:lnTo>
                  <a:lnTo>
                    <a:pt x="18005640" y="9904770"/>
                  </a:lnTo>
                  <a:lnTo>
                    <a:pt x="17962702" y="9922923"/>
                  </a:lnTo>
                  <a:lnTo>
                    <a:pt x="17917482" y="9936279"/>
                  </a:lnTo>
                  <a:lnTo>
                    <a:pt x="17870292" y="9944523"/>
                  </a:lnTo>
                  <a:lnTo>
                    <a:pt x="17821446" y="9947341"/>
                  </a:lnTo>
                  <a:lnTo>
                    <a:pt x="17821446" y="10052049"/>
                  </a:lnTo>
                  <a:lnTo>
                    <a:pt x="17869100" y="10049910"/>
                  </a:lnTo>
                  <a:lnTo>
                    <a:pt x="17915554" y="10043614"/>
                  </a:lnTo>
                  <a:lnTo>
                    <a:pt x="17960625" y="10033348"/>
                  </a:lnTo>
                  <a:lnTo>
                    <a:pt x="18004128" y="10019295"/>
                  </a:lnTo>
                  <a:lnTo>
                    <a:pt x="18045878" y="10001641"/>
                  </a:lnTo>
                  <a:lnTo>
                    <a:pt x="18085689" y="9980570"/>
                  </a:lnTo>
                  <a:lnTo>
                    <a:pt x="18123378" y="9956268"/>
                  </a:lnTo>
                  <a:lnTo>
                    <a:pt x="18158759" y="9928918"/>
                  </a:lnTo>
                  <a:lnTo>
                    <a:pt x="18191648" y="9898707"/>
                  </a:lnTo>
                  <a:lnTo>
                    <a:pt x="18221860" y="9865818"/>
                  </a:lnTo>
                  <a:lnTo>
                    <a:pt x="18249209" y="9830437"/>
                  </a:lnTo>
                  <a:lnTo>
                    <a:pt x="18273512" y="9792748"/>
                  </a:lnTo>
                  <a:lnTo>
                    <a:pt x="18294582" y="9752936"/>
                  </a:lnTo>
                  <a:lnTo>
                    <a:pt x="18312236" y="9711187"/>
                  </a:lnTo>
                  <a:lnTo>
                    <a:pt x="18326289" y="9667684"/>
                  </a:lnTo>
                  <a:lnTo>
                    <a:pt x="18336556" y="9622613"/>
                  </a:lnTo>
                  <a:lnTo>
                    <a:pt x="18342851" y="9576158"/>
                  </a:lnTo>
                  <a:lnTo>
                    <a:pt x="18344991" y="9528505"/>
                  </a:lnTo>
                  <a:lnTo>
                    <a:pt x="18344991" y="523544"/>
                  </a:lnTo>
                  <a:lnTo>
                    <a:pt x="18342851" y="475891"/>
                  </a:lnTo>
                  <a:lnTo>
                    <a:pt x="18336556" y="429436"/>
                  </a:lnTo>
                  <a:lnTo>
                    <a:pt x="18326289" y="384365"/>
                  </a:lnTo>
                  <a:lnTo>
                    <a:pt x="18312236" y="340862"/>
                  </a:lnTo>
                  <a:lnTo>
                    <a:pt x="18294528" y="299011"/>
                  </a:lnTo>
                  <a:lnTo>
                    <a:pt x="18273512" y="259301"/>
                  </a:lnTo>
                  <a:lnTo>
                    <a:pt x="18249209" y="221612"/>
                  </a:lnTo>
                  <a:lnTo>
                    <a:pt x="18221860" y="186231"/>
                  </a:lnTo>
                  <a:lnTo>
                    <a:pt x="18191648" y="153342"/>
                  </a:lnTo>
                  <a:lnTo>
                    <a:pt x="18158759" y="123130"/>
                  </a:lnTo>
                  <a:lnTo>
                    <a:pt x="18123378" y="95781"/>
                  </a:lnTo>
                  <a:lnTo>
                    <a:pt x="18085689" y="71479"/>
                  </a:lnTo>
                  <a:lnTo>
                    <a:pt x="18045878" y="50408"/>
                  </a:lnTo>
                  <a:lnTo>
                    <a:pt x="18004128" y="32754"/>
                  </a:lnTo>
                  <a:lnTo>
                    <a:pt x="17960625" y="18701"/>
                  </a:lnTo>
                  <a:lnTo>
                    <a:pt x="17915554" y="8434"/>
                  </a:lnTo>
                  <a:lnTo>
                    <a:pt x="17869100" y="2139"/>
                  </a:lnTo>
                  <a:lnTo>
                    <a:pt x="17821446" y="0"/>
                  </a:lnTo>
                  <a:close/>
                </a:path>
                <a:path w="18345150" h="10052050">
                  <a:moveTo>
                    <a:pt x="523544" y="0"/>
                  </a:moveTo>
                  <a:lnTo>
                    <a:pt x="475891" y="2139"/>
                  </a:lnTo>
                  <a:lnTo>
                    <a:pt x="429436" y="8434"/>
                  </a:lnTo>
                  <a:lnTo>
                    <a:pt x="384365" y="18701"/>
                  </a:lnTo>
                  <a:lnTo>
                    <a:pt x="340862" y="32754"/>
                  </a:lnTo>
                  <a:lnTo>
                    <a:pt x="299113" y="50408"/>
                  </a:lnTo>
                  <a:lnTo>
                    <a:pt x="259301" y="71479"/>
                  </a:lnTo>
                  <a:lnTo>
                    <a:pt x="221612" y="95781"/>
                  </a:lnTo>
                  <a:lnTo>
                    <a:pt x="186231" y="123130"/>
                  </a:lnTo>
                  <a:lnTo>
                    <a:pt x="153342" y="153342"/>
                  </a:lnTo>
                  <a:lnTo>
                    <a:pt x="123131" y="186231"/>
                  </a:lnTo>
                  <a:lnTo>
                    <a:pt x="95781" y="221612"/>
                  </a:lnTo>
                  <a:lnTo>
                    <a:pt x="71479" y="259301"/>
                  </a:lnTo>
                  <a:lnTo>
                    <a:pt x="50408" y="299113"/>
                  </a:lnTo>
                  <a:lnTo>
                    <a:pt x="32754" y="340862"/>
                  </a:lnTo>
                  <a:lnTo>
                    <a:pt x="18701" y="384365"/>
                  </a:lnTo>
                  <a:lnTo>
                    <a:pt x="8434" y="429436"/>
                  </a:lnTo>
                  <a:lnTo>
                    <a:pt x="2139" y="475891"/>
                  </a:lnTo>
                  <a:lnTo>
                    <a:pt x="0" y="523544"/>
                  </a:lnTo>
                  <a:lnTo>
                    <a:pt x="104708" y="523544"/>
                  </a:lnTo>
                  <a:lnTo>
                    <a:pt x="107526" y="474699"/>
                  </a:lnTo>
                  <a:lnTo>
                    <a:pt x="115770" y="427508"/>
                  </a:lnTo>
                  <a:lnTo>
                    <a:pt x="129126" y="382288"/>
                  </a:lnTo>
                  <a:lnTo>
                    <a:pt x="147279" y="339350"/>
                  </a:lnTo>
                  <a:lnTo>
                    <a:pt x="169916" y="299011"/>
                  </a:lnTo>
                  <a:lnTo>
                    <a:pt x="196722" y="261583"/>
                  </a:lnTo>
                  <a:lnTo>
                    <a:pt x="227382" y="227382"/>
                  </a:lnTo>
                  <a:lnTo>
                    <a:pt x="261584" y="196722"/>
                  </a:lnTo>
                  <a:lnTo>
                    <a:pt x="299011" y="169916"/>
                  </a:lnTo>
                  <a:lnTo>
                    <a:pt x="339351" y="147279"/>
                  </a:lnTo>
                  <a:lnTo>
                    <a:pt x="382288" y="129126"/>
                  </a:lnTo>
                  <a:lnTo>
                    <a:pt x="427509" y="115770"/>
                  </a:lnTo>
                  <a:lnTo>
                    <a:pt x="474699" y="107526"/>
                  </a:lnTo>
                  <a:lnTo>
                    <a:pt x="523544" y="104708"/>
                  </a:lnTo>
                  <a:lnTo>
                    <a:pt x="523544" y="0"/>
                  </a:lnTo>
                  <a:close/>
                </a:path>
                <a:path w="18345150" h="10052050">
                  <a:moveTo>
                    <a:pt x="17821446" y="0"/>
                  </a:moveTo>
                  <a:lnTo>
                    <a:pt x="523544" y="0"/>
                  </a:lnTo>
                  <a:lnTo>
                    <a:pt x="523544" y="104708"/>
                  </a:lnTo>
                  <a:lnTo>
                    <a:pt x="17821446" y="104708"/>
                  </a:lnTo>
                  <a:lnTo>
                    <a:pt x="17821446" y="0"/>
                  </a:lnTo>
                  <a:close/>
                </a:path>
              </a:pathLst>
            </a:custGeom>
            <a:solidFill>
              <a:srgbClr val="21BD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</p:spTree>
    <p:extLst>
      <p:ext uri="{BB962C8B-B14F-4D97-AF65-F5344CB8AC3E}">
        <p14:creationId xmlns:p14="http://schemas.microsoft.com/office/powerpoint/2010/main" val="2472953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>
            <a:extLst>
              <a:ext uri="{FF2B5EF4-FFF2-40B4-BE49-F238E27FC236}">
                <a16:creationId xmlns:a16="http://schemas.microsoft.com/office/drawing/2014/main" id="{36A4AD31-6C83-BD53-A0CB-1BB3CEFABCB7}"/>
              </a:ext>
            </a:extLst>
          </p:cNvPr>
          <p:cNvGrpSpPr/>
          <p:nvPr userDrawn="1"/>
        </p:nvGrpSpPr>
        <p:grpSpPr>
          <a:xfrm>
            <a:off x="504824" y="300325"/>
            <a:ext cx="11169015" cy="6065550"/>
            <a:chOff x="504824" y="554325"/>
            <a:chExt cx="11169015" cy="6065550"/>
          </a:xfrm>
        </p:grpSpPr>
        <p:sp>
          <p:nvSpPr>
            <p:cNvPr id="9" name="object 4">
              <a:extLst>
                <a:ext uri="{FF2B5EF4-FFF2-40B4-BE49-F238E27FC236}">
                  <a16:creationId xmlns:a16="http://schemas.microsoft.com/office/drawing/2014/main" id="{89C5333D-0E78-BF6A-A808-46AD09061B8D}"/>
                </a:ext>
              </a:extLst>
            </p:cNvPr>
            <p:cNvSpPr/>
            <p:nvPr userDrawn="1"/>
          </p:nvSpPr>
          <p:spPr>
            <a:xfrm>
              <a:off x="504824" y="554325"/>
              <a:ext cx="11169015" cy="6065550"/>
            </a:xfrm>
            <a:custGeom>
              <a:avLst/>
              <a:gdLst/>
              <a:ahLst/>
              <a:cxnLst/>
              <a:rect l="l" t="t" r="r" b="b"/>
              <a:pathLst>
                <a:path w="18345150" h="10052050">
                  <a:moveTo>
                    <a:pt x="17821446" y="0"/>
                  </a:moveTo>
                  <a:lnTo>
                    <a:pt x="523544" y="0"/>
                  </a:lnTo>
                  <a:lnTo>
                    <a:pt x="475891" y="2139"/>
                  </a:lnTo>
                  <a:lnTo>
                    <a:pt x="429436" y="8434"/>
                  </a:lnTo>
                  <a:lnTo>
                    <a:pt x="384365" y="18701"/>
                  </a:lnTo>
                  <a:lnTo>
                    <a:pt x="340862" y="32754"/>
                  </a:lnTo>
                  <a:lnTo>
                    <a:pt x="299113" y="50408"/>
                  </a:lnTo>
                  <a:lnTo>
                    <a:pt x="259301" y="71479"/>
                  </a:lnTo>
                  <a:lnTo>
                    <a:pt x="221612" y="95781"/>
                  </a:lnTo>
                  <a:lnTo>
                    <a:pt x="186231" y="123130"/>
                  </a:lnTo>
                  <a:lnTo>
                    <a:pt x="153342" y="153342"/>
                  </a:lnTo>
                  <a:lnTo>
                    <a:pt x="123131" y="186231"/>
                  </a:lnTo>
                  <a:lnTo>
                    <a:pt x="95781" y="221612"/>
                  </a:lnTo>
                  <a:lnTo>
                    <a:pt x="71479" y="259301"/>
                  </a:lnTo>
                  <a:lnTo>
                    <a:pt x="50408" y="299113"/>
                  </a:lnTo>
                  <a:lnTo>
                    <a:pt x="32754" y="340862"/>
                  </a:lnTo>
                  <a:lnTo>
                    <a:pt x="18701" y="384365"/>
                  </a:lnTo>
                  <a:lnTo>
                    <a:pt x="8434" y="429436"/>
                  </a:lnTo>
                  <a:lnTo>
                    <a:pt x="2139" y="475891"/>
                  </a:lnTo>
                  <a:lnTo>
                    <a:pt x="0" y="523544"/>
                  </a:lnTo>
                  <a:lnTo>
                    <a:pt x="0" y="9528505"/>
                  </a:lnTo>
                  <a:lnTo>
                    <a:pt x="2139" y="9576158"/>
                  </a:lnTo>
                  <a:lnTo>
                    <a:pt x="8435" y="9622613"/>
                  </a:lnTo>
                  <a:lnTo>
                    <a:pt x="18701" y="9667684"/>
                  </a:lnTo>
                  <a:lnTo>
                    <a:pt x="32754" y="9711187"/>
                  </a:lnTo>
                  <a:lnTo>
                    <a:pt x="50408" y="9752936"/>
                  </a:lnTo>
                  <a:lnTo>
                    <a:pt x="71479" y="9792748"/>
                  </a:lnTo>
                  <a:lnTo>
                    <a:pt x="95781" y="9830437"/>
                  </a:lnTo>
                  <a:lnTo>
                    <a:pt x="123131" y="9865818"/>
                  </a:lnTo>
                  <a:lnTo>
                    <a:pt x="153342" y="9898707"/>
                  </a:lnTo>
                  <a:lnTo>
                    <a:pt x="186231" y="9928918"/>
                  </a:lnTo>
                  <a:lnTo>
                    <a:pt x="221612" y="9956268"/>
                  </a:lnTo>
                  <a:lnTo>
                    <a:pt x="259301" y="9980570"/>
                  </a:lnTo>
                  <a:lnTo>
                    <a:pt x="299113" y="10001641"/>
                  </a:lnTo>
                  <a:lnTo>
                    <a:pt x="340862" y="10019295"/>
                  </a:lnTo>
                  <a:lnTo>
                    <a:pt x="384365" y="10033348"/>
                  </a:lnTo>
                  <a:lnTo>
                    <a:pt x="429436" y="10043614"/>
                  </a:lnTo>
                  <a:lnTo>
                    <a:pt x="475891" y="10049910"/>
                  </a:lnTo>
                  <a:lnTo>
                    <a:pt x="523544" y="10052049"/>
                  </a:lnTo>
                  <a:lnTo>
                    <a:pt x="17821446" y="10052049"/>
                  </a:lnTo>
                  <a:lnTo>
                    <a:pt x="17869100" y="10049910"/>
                  </a:lnTo>
                  <a:lnTo>
                    <a:pt x="17915554" y="10043614"/>
                  </a:lnTo>
                  <a:lnTo>
                    <a:pt x="17960625" y="10033348"/>
                  </a:lnTo>
                  <a:lnTo>
                    <a:pt x="18004128" y="10019295"/>
                  </a:lnTo>
                  <a:lnTo>
                    <a:pt x="18045878" y="10001641"/>
                  </a:lnTo>
                  <a:lnTo>
                    <a:pt x="18085689" y="9980570"/>
                  </a:lnTo>
                  <a:lnTo>
                    <a:pt x="18123378" y="9956268"/>
                  </a:lnTo>
                  <a:lnTo>
                    <a:pt x="18158759" y="9928918"/>
                  </a:lnTo>
                  <a:lnTo>
                    <a:pt x="18191648" y="9898707"/>
                  </a:lnTo>
                  <a:lnTo>
                    <a:pt x="18221860" y="9865818"/>
                  </a:lnTo>
                  <a:lnTo>
                    <a:pt x="18249209" y="9830437"/>
                  </a:lnTo>
                  <a:lnTo>
                    <a:pt x="18273512" y="9792748"/>
                  </a:lnTo>
                  <a:lnTo>
                    <a:pt x="18294582" y="9752936"/>
                  </a:lnTo>
                  <a:lnTo>
                    <a:pt x="18312236" y="9711187"/>
                  </a:lnTo>
                  <a:lnTo>
                    <a:pt x="18326289" y="9667684"/>
                  </a:lnTo>
                  <a:lnTo>
                    <a:pt x="18336556" y="9622613"/>
                  </a:lnTo>
                  <a:lnTo>
                    <a:pt x="18342851" y="9576158"/>
                  </a:lnTo>
                  <a:lnTo>
                    <a:pt x="18344991" y="9528505"/>
                  </a:lnTo>
                  <a:lnTo>
                    <a:pt x="18344991" y="523544"/>
                  </a:lnTo>
                  <a:lnTo>
                    <a:pt x="18342851" y="475891"/>
                  </a:lnTo>
                  <a:lnTo>
                    <a:pt x="18336556" y="429436"/>
                  </a:lnTo>
                  <a:lnTo>
                    <a:pt x="18326289" y="384365"/>
                  </a:lnTo>
                  <a:lnTo>
                    <a:pt x="18312236" y="340862"/>
                  </a:lnTo>
                  <a:lnTo>
                    <a:pt x="18294582" y="299113"/>
                  </a:lnTo>
                  <a:lnTo>
                    <a:pt x="18273512" y="259301"/>
                  </a:lnTo>
                  <a:lnTo>
                    <a:pt x="18249209" y="221612"/>
                  </a:lnTo>
                  <a:lnTo>
                    <a:pt x="18221860" y="186231"/>
                  </a:lnTo>
                  <a:lnTo>
                    <a:pt x="18191648" y="153342"/>
                  </a:lnTo>
                  <a:lnTo>
                    <a:pt x="18158759" y="123130"/>
                  </a:lnTo>
                  <a:lnTo>
                    <a:pt x="18123378" y="95781"/>
                  </a:lnTo>
                  <a:lnTo>
                    <a:pt x="18085689" y="71479"/>
                  </a:lnTo>
                  <a:lnTo>
                    <a:pt x="18045878" y="50408"/>
                  </a:lnTo>
                  <a:lnTo>
                    <a:pt x="18004128" y="32754"/>
                  </a:lnTo>
                  <a:lnTo>
                    <a:pt x="17960625" y="18701"/>
                  </a:lnTo>
                  <a:lnTo>
                    <a:pt x="17915554" y="8434"/>
                  </a:lnTo>
                  <a:lnTo>
                    <a:pt x="17869100" y="2139"/>
                  </a:lnTo>
                  <a:lnTo>
                    <a:pt x="17821446" y="0"/>
                  </a:lnTo>
                  <a:close/>
                </a:path>
              </a:pathLst>
            </a:custGeom>
            <a:solidFill>
              <a:srgbClr val="F6F9FB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1" name="object 5">
              <a:extLst>
                <a:ext uri="{FF2B5EF4-FFF2-40B4-BE49-F238E27FC236}">
                  <a16:creationId xmlns:a16="http://schemas.microsoft.com/office/drawing/2014/main" id="{CE9116DB-8EC7-09CC-32B7-AD220981F219}"/>
                </a:ext>
              </a:extLst>
            </p:cNvPr>
            <p:cNvSpPr/>
            <p:nvPr userDrawn="1"/>
          </p:nvSpPr>
          <p:spPr>
            <a:xfrm>
              <a:off x="504824" y="554325"/>
              <a:ext cx="11169015" cy="6065549"/>
            </a:xfrm>
            <a:custGeom>
              <a:avLst/>
              <a:gdLst/>
              <a:ahLst/>
              <a:cxnLst/>
              <a:rect l="l" t="t" r="r" b="b"/>
              <a:pathLst>
                <a:path w="18345150" h="10052050">
                  <a:moveTo>
                    <a:pt x="104708" y="523544"/>
                  </a:moveTo>
                  <a:lnTo>
                    <a:pt x="0" y="523544"/>
                  </a:lnTo>
                  <a:lnTo>
                    <a:pt x="0" y="9528505"/>
                  </a:lnTo>
                  <a:lnTo>
                    <a:pt x="2139" y="9576158"/>
                  </a:lnTo>
                  <a:lnTo>
                    <a:pt x="8435" y="9622613"/>
                  </a:lnTo>
                  <a:lnTo>
                    <a:pt x="18701" y="9667684"/>
                  </a:lnTo>
                  <a:lnTo>
                    <a:pt x="32754" y="9711187"/>
                  </a:lnTo>
                  <a:lnTo>
                    <a:pt x="50462" y="9753038"/>
                  </a:lnTo>
                  <a:lnTo>
                    <a:pt x="71479" y="9792748"/>
                  </a:lnTo>
                  <a:lnTo>
                    <a:pt x="95781" y="9830437"/>
                  </a:lnTo>
                  <a:lnTo>
                    <a:pt x="123131" y="9865818"/>
                  </a:lnTo>
                  <a:lnTo>
                    <a:pt x="153342" y="9898707"/>
                  </a:lnTo>
                  <a:lnTo>
                    <a:pt x="186231" y="9928918"/>
                  </a:lnTo>
                  <a:lnTo>
                    <a:pt x="221612" y="9956268"/>
                  </a:lnTo>
                  <a:lnTo>
                    <a:pt x="259301" y="9980570"/>
                  </a:lnTo>
                  <a:lnTo>
                    <a:pt x="299113" y="10001641"/>
                  </a:lnTo>
                  <a:lnTo>
                    <a:pt x="340862" y="10019295"/>
                  </a:lnTo>
                  <a:lnTo>
                    <a:pt x="384365" y="10033348"/>
                  </a:lnTo>
                  <a:lnTo>
                    <a:pt x="429436" y="10043614"/>
                  </a:lnTo>
                  <a:lnTo>
                    <a:pt x="475891" y="10049910"/>
                  </a:lnTo>
                  <a:lnTo>
                    <a:pt x="523544" y="10052049"/>
                  </a:lnTo>
                  <a:lnTo>
                    <a:pt x="523544" y="9947341"/>
                  </a:lnTo>
                  <a:lnTo>
                    <a:pt x="474699" y="9944523"/>
                  </a:lnTo>
                  <a:lnTo>
                    <a:pt x="427509" y="9936279"/>
                  </a:lnTo>
                  <a:lnTo>
                    <a:pt x="382288" y="9922923"/>
                  </a:lnTo>
                  <a:lnTo>
                    <a:pt x="339351" y="9904770"/>
                  </a:lnTo>
                  <a:lnTo>
                    <a:pt x="299011" y="9882133"/>
                  </a:lnTo>
                  <a:lnTo>
                    <a:pt x="261584" y="9855327"/>
                  </a:lnTo>
                  <a:lnTo>
                    <a:pt x="227382" y="9824666"/>
                  </a:lnTo>
                  <a:lnTo>
                    <a:pt x="196722" y="9790465"/>
                  </a:lnTo>
                  <a:lnTo>
                    <a:pt x="169916" y="9753038"/>
                  </a:lnTo>
                  <a:lnTo>
                    <a:pt x="147279" y="9712698"/>
                  </a:lnTo>
                  <a:lnTo>
                    <a:pt x="129126" y="9669761"/>
                  </a:lnTo>
                  <a:lnTo>
                    <a:pt x="115770" y="9624540"/>
                  </a:lnTo>
                  <a:lnTo>
                    <a:pt x="107526" y="9577350"/>
                  </a:lnTo>
                  <a:lnTo>
                    <a:pt x="104708" y="9528505"/>
                  </a:lnTo>
                  <a:lnTo>
                    <a:pt x="104708" y="523544"/>
                  </a:lnTo>
                  <a:close/>
                </a:path>
                <a:path w="18345150" h="10052050">
                  <a:moveTo>
                    <a:pt x="17821446" y="9947341"/>
                  </a:moveTo>
                  <a:lnTo>
                    <a:pt x="523544" y="9947341"/>
                  </a:lnTo>
                  <a:lnTo>
                    <a:pt x="523544" y="10052049"/>
                  </a:lnTo>
                  <a:lnTo>
                    <a:pt x="17821446" y="10052049"/>
                  </a:lnTo>
                  <a:lnTo>
                    <a:pt x="17821446" y="9947341"/>
                  </a:lnTo>
                  <a:close/>
                </a:path>
                <a:path w="18345150" h="10052050">
                  <a:moveTo>
                    <a:pt x="17821446" y="0"/>
                  </a:moveTo>
                  <a:lnTo>
                    <a:pt x="17821446" y="104708"/>
                  </a:lnTo>
                  <a:lnTo>
                    <a:pt x="17870292" y="107526"/>
                  </a:lnTo>
                  <a:lnTo>
                    <a:pt x="17917482" y="115770"/>
                  </a:lnTo>
                  <a:lnTo>
                    <a:pt x="17962702" y="129126"/>
                  </a:lnTo>
                  <a:lnTo>
                    <a:pt x="18005640" y="147279"/>
                  </a:lnTo>
                  <a:lnTo>
                    <a:pt x="18045979" y="169916"/>
                  </a:lnTo>
                  <a:lnTo>
                    <a:pt x="18083407" y="196722"/>
                  </a:lnTo>
                  <a:lnTo>
                    <a:pt x="18117608" y="227382"/>
                  </a:lnTo>
                  <a:lnTo>
                    <a:pt x="18148269" y="261584"/>
                  </a:lnTo>
                  <a:lnTo>
                    <a:pt x="18175074" y="299011"/>
                  </a:lnTo>
                  <a:lnTo>
                    <a:pt x="18197711" y="339351"/>
                  </a:lnTo>
                  <a:lnTo>
                    <a:pt x="18215864" y="382288"/>
                  </a:lnTo>
                  <a:lnTo>
                    <a:pt x="18229220" y="427509"/>
                  </a:lnTo>
                  <a:lnTo>
                    <a:pt x="18237464" y="474699"/>
                  </a:lnTo>
                  <a:lnTo>
                    <a:pt x="18240282" y="523544"/>
                  </a:lnTo>
                  <a:lnTo>
                    <a:pt x="18240282" y="9528505"/>
                  </a:lnTo>
                  <a:lnTo>
                    <a:pt x="18237464" y="9577350"/>
                  </a:lnTo>
                  <a:lnTo>
                    <a:pt x="18229220" y="9624540"/>
                  </a:lnTo>
                  <a:lnTo>
                    <a:pt x="18215864" y="9669761"/>
                  </a:lnTo>
                  <a:lnTo>
                    <a:pt x="18197711" y="9712699"/>
                  </a:lnTo>
                  <a:lnTo>
                    <a:pt x="18175074" y="9753038"/>
                  </a:lnTo>
                  <a:lnTo>
                    <a:pt x="18148269" y="9790466"/>
                  </a:lnTo>
                  <a:lnTo>
                    <a:pt x="18117608" y="9824667"/>
                  </a:lnTo>
                  <a:lnTo>
                    <a:pt x="18083407" y="9855327"/>
                  </a:lnTo>
                  <a:lnTo>
                    <a:pt x="18045979" y="9882133"/>
                  </a:lnTo>
                  <a:lnTo>
                    <a:pt x="18005640" y="9904770"/>
                  </a:lnTo>
                  <a:lnTo>
                    <a:pt x="17962702" y="9922923"/>
                  </a:lnTo>
                  <a:lnTo>
                    <a:pt x="17917482" y="9936279"/>
                  </a:lnTo>
                  <a:lnTo>
                    <a:pt x="17870292" y="9944523"/>
                  </a:lnTo>
                  <a:lnTo>
                    <a:pt x="17821446" y="9947341"/>
                  </a:lnTo>
                  <a:lnTo>
                    <a:pt x="17821446" y="10052049"/>
                  </a:lnTo>
                  <a:lnTo>
                    <a:pt x="17869100" y="10049910"/>
                  </a:lnTo>
                  <a:lnTo>
                    <a:pt x="17915554" y="10043614"/>
                  </a:lnTo>
                  <a:lnTo>
                    <a:pt x="17960625" y="10033348"/>
                  </a:lnTo>
                  <a:lnTo>
                    <a:pt x="18004128" y="10019295"/>
                  </a:lnTo>
                  <a:lnTo>
                    <a:pt x="18045878" y="10001641"/>
                  </a:lnTo>
                  <a:lnTo>
                    <a:pt x="18085689" y="9980570"/>
                  </a:lnTo>
                  <a:lnTo>
                    <a:pt x="18123378" y="9956268"/>
                  </a:lnTo>
                  <a:lnTo>
                    <a:pt x="18158759" y="9928918"/>
                  </a:lnTo>
                  <a:lnTo>
                    <a:pt x="18191648" y="9898707"/>
                  </a:lnTo>
                  <a:lnTo>
                    <a:pt x="18221860" y="9865818"/>
                  </a:lnTo>
                  <a:lnTo>
                    <a:pt x="18249209" y="9830437"/>
                  </a:lnTo>
                  <a:lnTo>
                    <a:pt x="18273512" y="9792748"/>
                  </a:lnTo>
                  <a:lnTo>
                    <a:pt x="18294582" y="9752936"/>
                  </a:lnTo>
                  <a:lnTo>
                    <a:pt x="18312236" y="9711187"/>
                  </a:lnTo>
                  <a:lnTo>
                    <a:pt x="18326289" y="9667684"/>
                  </a:lnTo>
                  <a:lnTo>
                    <a:pt x="18336556" y="9622613"/>
                  </a:lnTo>
                  <a:lnTo>
                    <a:pt x="18342851" y="9576158"/>
                  </a:lnTo>
                  <a:lnTo>
                    <a:pt x="18344991" y="9528505"/>
                  </a:lnTo>
                  <a:lnTo>
                    <a:pt x="18344991" y="523544"/>
                  </a:lnTo>
                  <a:lnTo>
                    <a:pt x="18342851" y="475891"/>
                  </a:lnTo>
                  <a:lnTo>
                    <a:pt x="18336556" y="429436"/>
                  </a:lnTo>
                  <a:lnTo>
                    <a:pt x="18326289" y="384365"/>
                  </a:lnTo>
                  <a:lnTo>
                    <a:pt x="18312236" y="340862"/>
                  </a:lnTo>
                  <a:lnTo>
                    <a:pt x="18294528" y="299011"/>
                  </a:lnTo>
                  <a:lnTo>
                    <a:pt x="18273512" y="259301"/>
                  </a:lnTo>
                  <a:lnTo>
                    <a:pt x="18249209" y="221612"/>
                  </a:lnTo>
                  <a:lnTo>
                    <a:pt x="18221860" y="186231"/>
                  </a:lnTo>
                  <a:lnTo>
                    <a:pt x="18191648" y="153342"/>
                  </a:lnTo>
                  <a:lnTo>
                    <a:pt x="18158759" y="123130"/>
                  </a:lnTo>
                  <a:lnTo>
                    <a:pt x="18123378" y="95781"/>
                  </a:lnTo>
                  <a:lnTo>
                    <a:pt x="18085689" y="71479"/>
                  </a:lnTo>
                  <a:lnTo>
                    <a:pt x="18045878" y="50408"/>
                  </a:lnTo>
                  <a:lnTo>
                    <a:pt x="18004128" y="32754"/>
                  </a:lnTo>
                  <a:lnTo>
                    <a:pt x="17960625" y="18701"/>
                  </a:lnTo>
                  <a:lnTo>
                    <a:pt x="17915554" y="8434"/>
                  </a:lnTo>
                  <a:lnTo>
                    <a:pt x="17869100" y="2139"/>
                  </a:lnTo>
                  <a:lnTo>
                    <a:pt x="17821446" y="0"/>
                  </a:lnTo>
                  <a:close/>
                </a:path>
                <a:path w="18345150" h="10052050">
                  <a:moveTo>
                    <a:pt x="523544" y="0"/>
                  </a:moveTo>
                  <a:lnTo>
                    <a:pt x="475891" y="2139"/>
                  </a:lnTo>
                  <a:lnTo>
                    <a:pt x="429436" y="8434"/>
                  </a:lnTo>
                  <a:lnTo>
                    <a:pt x="384365" y="18701"/>
                  </a:lnTo>
                  <a:lnTo>
                    <a:pt x="340862" y="32754"/>
                  </a:lnTo>
                  <a:lnTo>
                    <a:pt x="299113" y="50408"/>
                  </a:lnTo>
                  <a:lnTo>
                    <a:pt x="259301" y="71479"/>
                  </a:lnTo>
                  <a:lnTo>
                    <a:pt x="221612" y="95781"/>
                  </a:lnTo>
                  <a:lnTo>
                    <a:pt x="186231" y="123130"/>
                  </a:lnTo>
                  <a:lnTo>
                    <a:pt x="153342" y="153342"/>
                  </a:lnTo>
                  <a:lnTo>
                    <a:pt x="123131" y="186231"/>
                  </a:lnTo>
                  <a:lnTo>
                    <a:pt x="95781" y="221612"/>
                  </a:lnTo>
                  <a:lnTo>
                    <a:pt x="71479" y="259301"/>
                  </a:lnTo>
                  <a:lnTo>
                    <a:pt x="50408" y="299113"/>
                  </a:lnTo>
                  <a:lnTo>
                    <a:pt x="32754" y="340862"/>
                  </a:lnTo>
                  <a:lnTo>
                    <a:pt x="18701" y="384365"/>
                  </a:lnTo>
                  <a:lnTo>
                    <a:pt x="8434" y="429436"/>
                  </a:lnTo>
                  <a:lnTo>
                    <a:pt x="2139" y="475891"/>
                  </a:lnTo>
                  <a:lnTo>
                    <a:pt x="0" y="523544"/>
                  </a:lnTo>
                  <a:lnTo>
                    <a:pt x="104708" y="523544"/>
                  </a:lnTo>
                  <a:lnTo>
                    <a:pt x="107526" y="474699"/>
                  </a:lnTo>
                  <a:lnTo>
                    <a:pt x="115770" y="427508"/>
                  </a:lnTo>
                  <a:lnTo>
                    <a:pt x="129126" y="382288"/>
                  </a:lnTo>
                  <a:lnTo>
                    <a:pt x="147279" y="339350"/>
                  </a:lnTo>
                  <a:lnTo>
                    <a:pt x="169916" y="299011"/>
                  </a:lnTo>
                  <a:lnTo>
                    <a:pt x="196722" y="261583"/>
                  </a:lnTo>
                  <a:lnTo>
                    <a:pt x="227382" y="227382"/>
                  </a:lnTo>
                  <a:lnTo>
                    <a:pt x="261584" y="196722"/>
                  </a:lnTo>
                  <a:lnTo>
                    <a:pt x="299011" y="169916"/>
                  </a:lnTo>
                  <a:lnTo>
                    <a:pt x="339351" y="147279"/>
                  </a:lnTo>
                  <a:lnTo>
                    <a:pt x="382288" y="129126"/>
                  </a:lnTo>
                  <a:lnTo>
                    <a:pt x="427509" y="115770"/>
                  </a:lnTo>
                  <a:lnTo>
                    <a:pt x="474699" y="107526"/>
                  </a:lnTo>
                  <a:lnTo>
                    <a:pt x="523544" y="104708"/>
                  </a:lnTo>
                  <a:lnTo>
                    <a:pt x="523544" y="0"/>
                  </a:lnTo>
                  <a:close/>
                </a:path>
                <a:path w="18345150" h="10052050">
                  <a:moveTo>
                    <a:pt x="17821446" y="0"/>
                  </a:moveTo>
                  <a:lnTo>
                    <a:pt x="523544" y="0"/>
                  </a:lnTo>
                  <a:lnTo>
                    <a:pt x="523544" y="104708"/>
                  </a:lnTo>
                  <a:lnTo>
                    <a:pt x="17821446" y="104708"/>
                  </a:lnTo>
                  <a:lnTo>
                    <a:pt x="17821446" y="0"/>
                  </a:lnTo>
                  <a:close/>
                </a:path>
              </a:pathLst>
            </a:custGeom>
            <a:solidFill>
              <a:srgbClr val="21BD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</p:spTree>
    <p:extLst>
      <p:ext uri="{BB962C8B-B14F-4D97-AF65-F5344CB8AC3E}">
        <p14:creationId xmlns:p14="http://schemas.microsoft.com/office/powerpoint/2010/main" val="40634033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그림 96">
            <a:extLst>
              <a:ext uri="{FF2B5EF4-FFF2-40B4-BE49-F238E27FC236}">
                <a16:creationId xmlns:a16="http://schemas.microsoft.com/office/drawing/2014/main" id="{91DA19AB-234A-46D7-93EA-FFBB9A3257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524" y="373573"/>
            <a:ext cx="1449979" cy="511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5514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과정_탭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D4EA5767-9D9A-0BF8-2243-9390AC97ADAC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34000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562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과정_탭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9A19706E-85BE-8994-6052-40A3553E38F7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00" y="1133579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3417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과정_탭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D478959F-0A77-D662-F4D6-3328C2CC7E9B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34000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9650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과정_탭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7DAC92A0-A49F-0927-54B3-4267C35F7265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34000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5649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 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2B28BE57-E009-9D70-DD91-D73CBBAF05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12" name="object 12">
            <a:extLst>
              <a:ext uri="{FF2B5EF4-FFF2-40B4-BE49-F238E27FC236}">
                <a16:creationId xmlns:a16="http://schemas.microsoft.com/office/drawing/2014/main" id="{304BC6DD-DFDD-7B2A-E3AD-51C21C333B2F}"/>
              </a:ext>
            </a:extLst>
          </p:cNvPr>
          <p:cNvPicPr/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FEA568BC-832E-404E-A49F-D3EF940F18A3}"/>
              </a:ext>
            </a:extLst>
          </p:cNvPr>
          <p:cNvSpPr/>
          <p:nvPr userDrawn="1"/>
        </p:nvSpPr>
        <p:spPr>
          <a:xfrm>
            <a:off x="1127760" y="2447036"/>
            <a:ext cx="9607296" cy="1316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9A106506-81DC-4DDA-92DB-B90AA8DDE10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0" y="1041306"/>
            <a:ext cx="11124515" cy="507968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B8ECF51F-3D05-C677-06D2-AF5ABE62FDEA}"/>
              </a:ext>
            </a:extLst>
          </p:cNvPr>
          <p:cNvGrpSpPr/>
          <p:nvPr userDrawn="1"/>
        </p:nvGrpSpPr>
        <p:grpSpPr>
          <a:xfrm>
            <a:off x="1022350" y="1895475"/>
            <a:ext cx="2492375" cy="358775"/>
            <a:chOff x="1022350" y="1895475"/>
            <a:chExt cx="2492375" cy="358775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6990443D-34CE-F280-B151-150727C7D045}"/>
                </a:ext>
              </a:extLst>
            </p:cNvPr>
            <p:cNvSpPr/>
            <p:nvPr userDrawn="1"/>
          </p:nvSpPr>
          <p:spPr>
            <a:xfrm>
              <a:off x="1127665" y="1895475"/>
              <a:ext cx="2387060" cy="358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" name="그림 8" descr="폰트, 그래픽, 스크린샷, 디자인이(가) 표시된 사진&#10;&#10;자동 생성된 설명">
              <a:extLst>
                <a:ext uri="{FF2B5EF4-FFF2-40B4-BE49-F238E27FC236}">
                  <a16:creationId xmlns:a16="http://schemas.microsoft.com/office/drawing/2014/main" id="{C199D7CC-7717-07D7-B82C-897FC2FCF5A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2350" y="1929125"/>
              <a:ext cx="2451100" cy="317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418827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탐구 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ject 12">
            <a:extLst>
              <a:ext uri="{FF2B5EF4-FFF2-40B4-BE49-F238E27FC236}">
                <a16:creationId xmlns:a16="http://schemas.microsoft.com/office/drawing/2014/main" id="{304BC6DD-DFDD-7B2A-E3AD-51C21C333B2F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FEA568BC-832E-404E-A49F-D3EF940F18A3}"/>
              </a:ext>
            </a:extLst>
          </p:cNvPr>
          <p:cNvSpPr/>
          <p:nvPr userDrawn="1"/>
        </p:nvSpPr>
        <p:spPr>
          <a:xfrm>
            <a:off x="1127760" y="2447036"/>
            <a:ext cx="9607296" cy="1316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9A106506-81DC-4DDA-92DB-B90AA8DDE10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0" y="1041306"/>
            <a:ext cx="11124515" cy="507968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B8ECF51F-3D05-C677-06D2-AF5ABE62FDEA}"/>
              </a:ext>
            </a:extLst>
          </p:cNvPr>
          <p:cNvGrpSpPr/>
          <p:nvPr userDrawn="1"/>
        </p:nvGrpSpPr>
        <p:grpSpPr>
          <a:xfrm>
            <a:off x="1022350" y="1895475"/>
            <a:ext cx="2492375" cy="358775"/>
            <a:chOff x="1022350" y="1895475"/>
            <a:chExt cx="2492375" cy="358775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6990443D-34CE-F280-B151-150727C7D045}"/>
                </a:ext>
              </a:extLst>
            </p:cNvPr>
            <p:cNvSpPr/>
            <p:nvPr userDrawn="1"/>
          </p:nvSpPr>
          <p:spPr>
            <a:xfrm>
              <a:off x="1127665" y="1895475"/>
              <a:ext cx="2387060" cy="358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" name="그림 8" descr="폰트, 그래픽, 스크린샷, 디자인이(가) 표시된 사진&#10;&#10;자동 생성된 설명">
              <a:extLst>
                <a:ext uri="{FF2B5EF4-FFF2-40B4-BE49-F238E27FC236}">
                  <a16:creationId xmlns:a16="http://schemas.microsoft.com/office/drawing/2014/main" id="{C199D7CC-7717-07D7-B82C-897FC2FCF5A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2350" y="1929125"/>
              <a:ext cx="2451100" cy="317500"/>
            </a:xfrm>
            <a:prstGeom prst="rect">
              <a:avLst/>
            </a:prstGeom>
          </p:spPr>
        </p:pic>
      </p:grpSp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3511C0B6-13B2-C9E7-AB60-DAE7BF539DF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0521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탐구 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040280AC-CC02-F841-CAE4-6A8462BFF76A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043581"/>
            <a:ext cx="11124000" cy="556713"/>
          </a:xfrm>
          <a:prstGeom prst="rect">
            <a:avLst/>
          </a:prstGeom>
        </p:spPr>
      </p:pic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2B28BE57-E009-9D70-DD91-D73CBBAF05C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12" name="object 12">
            <a:extLst>
              <a:ext uri="{FF2B5EF4-FFF2-40B4-BE49-F238E27FC236}">
                <a16:creationId xmlns:a16="http://schemas.microsoft.com/office/drawing/2014/main" id="{304BC6DD-DFDD-7B2A-E3AD-51C21C333B2F}"/>
              </a:ext>
            </a:extLst>
          </p:cNvPr>
          <p:cNvPicPr/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FEA568BC-832E-404E-A49F-D3EF940F18A3}"/>
              </a:ext>
            </a:extLst>
          </p:cNvPr>
          <p:cNvSpPr/>
          <p:nvPr userDrawn="1"/>
        </p:nvSpPr>
        <p:spPr>
          <a:xfrm>
            <a:off x="1127760" y="2447036"/>
            <a:ext cx="9607296" cy="1316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B8ECF51F-3D05-C677-06D2-AF5ABE62FDEA}"/>
              </a:ext>
            </a:extLst>
          </p:cNvPr>
          <p:cNvGrpSpPr/>
          <p:nvPr userDrawn="1"/>
        </p:nvGrpSpPr>
        <p:grpSpPr>
          <a:xfrm>
            <a:off x="1022350" y="1895475"/>
            <a:ext cx="2492375" cy="358775"/>
            <a:chOff x="1022350" y="1895475"/>
            <a:chExt cx="2492375" cy="358775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6990443D-34CE-F280-B151-150727C7D045}"/>
                </a:ext>
              </a:extLst>
            </p:cNvPr>
            <p:cNvSpPr/>
            <p:nvPr userDrawn="1"/>
          </p:nvSpPr>
          <p:spPr>
            <a:xfrm>
              <a:off x="1127665" y="1895475"/>
              <a:ext cx="2387060" cy="358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" name="그림 8" descr="폰트, 그래픽, 스크린샷, 디자인이(가) 표시된 사진&#10;&#10;자동 생성된 설명">
              <a:extLst>
                <a:ext uri="{FF2B5EF4-FFF2-40B4-BE49-F238E27FC236}">
                  <a16:creationId xmlns:a16="http://schemas.microsoft.com/office/drawing/2014/main" id="{C199D7CC-7717-07D7-B82C-897FC2FCF5A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2350" y="1929125"/>
              <a:ext cx="2451100" cy="317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05998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6C92620-62FC-E88D-0E9B-0A27E34A91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29814" y="5908241"/>
            <a:ext cx="2439525" cy="466692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6DD4A32B-1873-6914-CDA0-763C2F0E8ED9}"/>
              </a:ext>
            </a:extLst>
          </p:cNvPr>
          <p:cNvSpPr/>
          <p:nvPr userDrawn="1"/>
        </p:nvSpPr>
        <p:spPr>
          <a:xfrm>
            <a:off x="10091611" y="5985542"/>
            <a:ext cx="1433279" cy="2961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E3D555A4-AC53-089A-4F78-B7B6AC16ED30}"/>
              </a:ext>
            </a:extLst>
          </p:cNvPr>
          <p:cNvSpPr/>
          <p:nvPr userDrawn="1"/>
        </p:nvSpPr>
        <p:spPr>
          <a:xfrm>
            <a:off x="9411226" y="5949826"/>
            <a:ext cx="541825" cy="37890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 descr="텍스트, 클립아트, 그래픽, 그래픽 디자인이(가) 표시된 사진&#10;&#10;자동 생성된 설명">
            <a:extLst>
              <a:ext uri="{FF2B5EF4-FFF2-40B4-BE49-F238E27FC236}">
                <a16:creationId xmlns:a16="http://schemas.microsoft.com/office/drawing/2014/main" id="{7906D1E7-F85D-5464-A44F-6F8E896F2E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200" y="781200"/>
            <a:ext cx="10271856" cy="529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203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탐구 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F9F808A7-3DA0-D030-C57C-BC0C55AF8767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040400"/>
            <a:ext cx="11124000" cy="556713"/>
          </a:xfrm>
          <a:prstGeom prst="rect">
            <a:avLst/>
          </a:prstGeom>
        </p:spPr>
      </p:pic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2B28BE57-E009-9D70-DD91-D73CBBAF05C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12" name="object 12">
            <a:extLst>
              <a:ext uri="{FF2B5EF4-FFF2-40B4-BE49-F238E27FC236}">
                <a16:creationId xmlns:a16="http://schemas.microsoft.com/office/drawing/2014/main" id="{304BC6DD-DFDD-7B2A-E3AD-51C21C333B2F}"/>
              </a:ext>
            </a:extLst>
          </p:cNvPr>
          <p:cNvPicPr/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FEA568BC-832E-404E-A49F-D3EF940F18A3}"/>
              </a:ext>
            </a:extLst>
          </p:cNvPr>
          <p:cNvSpPr/>
          <p:nvPr userDrawn="1"/>
        </p:nvSpPr>
        <p:spPr>
          <a:xfrm>
            <a:off x="1127760" y="1719513"/>
            <a:ext cx="9607296" cy="20442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1366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그림 77">
            <a:extLst>
              <a:ext uri="{FF2B5EF4-FFF2-40B4-BE49-F238E27FC236}">
                <a16:creationId xmlns:a16="http://schemas.microsoft.com/office/drawing/2014/main" id="{064FD8CD-720C-B64C-74A4-5AE165D068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696" y="1042465"/>
            <a:ext cx="11124608" cy="507974"/>
          </a:xfrm>
          <a:prstGeom prst="rect">
            <a:avLst/>
          </a:prstGeom>
        </p:spPr>
      </p:pic>
      <p:sp>
        <p:nvSpPr>
          <p:cNvPr id="8" name="object 8">
            <a:extLst>
              <a:ext uri="{FF2B5EF4-FFF2-40B4-BE49-F238E27FC236}">
                <a16:creationId xmlns:a16="http://schemas.microsoft.com/office/drawing/2014/main" id="{0DD4A205-498B-2B7E-655A-3B148F62F2FC}"/>
              </a:ext>
            </a:extLst>
          </p:cNvPr>
          <p:cNvSpPr/>
          <p:nvPr/>
        </p:nvSpPr>
        <p:spPr>
          <a:xfrm>
            <a:off x="533790" y="1549274"/>
            <a:ext cx="11124515" cy="444750"/>
          </a:xfrm>
          <a:custGeom>
            <a:avLst/>
            <a:gdLst/>
            <a:ahLst/>
            <a:cxnLst/>
            <a:rect l="l" t="t" r="r" b="b"/>
            <a:pathLst>
              <a:path w="18345150" h="733425">
                <a:moveTo>
                  <a:pt x="17716738" y="0"/>
                </a:moveTo>
                <a:lnTo>
                  <a:pt x="628253" y="0"/>
                </a:lnTo>
                <a:lnTo>
                  <a:pt x="579155" y="1890"/>
                </a:lnTo>
                <a:lnTo>
                  <a:pt x="531091" y="7467"/>
                </a:lnTo>
                <a:lnTo>
                  <a:pt x="484200" y="16592"/>
                </a:lnTo>
                <a:lnTo>
                  <a:pt x="438622" y="29125"/>
                </a:lnTo>
                <a:lnTo>
                  <a:pt x="394496" y="44926"/>
                </a:lnTo>
                <a:lnTo>
                  <a:pt x="351963" y="63856"/>
                </a:lnTo>
                <a:lnTo>
                  <a:pt x="311161" y="85774"/>
                </a:lnTo>
                <a:lnTo>
                  <a:pt x="272231" y="110542"/>
                </a:lnTo>
                <a:lnTo>
                  <a:pt x="235312" y="138020"/>
                </a:lnTo>
                <a:lnTo>
                  <a:pt x="200544" y="168067"/>
                </a:lnTo>
                <a:lnTo>
                  <a:pt x="168067" y="200544"/>
                </a:lnTo>
                <a:lnTo>
                  <a:pt x="138020" y="235312"/>
                </a:lnTo>
                <a:lnTo>
                  <a:pt x="110542" y="272231"/>
                </a:lnTo>
                <a:lnTo>
                  <a:pt x="85774" y="311161"/>
                </a:lnTo>
                <a:lnTo>
                  <a:pt x="63856" y="351963"/>
                </a:lnTo>
                <a:lnTo>
                  <a:pt x="44926" y="394496"/>
                </a:lnTo>
                <a:lnTo>
                  <a:pt x="29125" y="438622"/>
                </a:lnTo>
                <a:lnTo>
                  <a:pt x="16592" y="484200"/>
                </a:lnTo>
                <a:lnTo>
                  <a:pt x="7467" y="531091"/>
                </a:lnTo>
                <a:lnTo>
                  <a:pt x="1890" y="579155"/>
                </a:lnTo>
                <a:lnTo>
                  <a:pt x="0" y="628253"/>
                </a:lnTo>
                <a:lnTo>
                  <a:pt x="0" y="732961"/>
                </a:lnTo>
                <a:lnTo>
                  <a:pt x="83767" y="732961"/>
                </a:lnTo>
                <a:lnTo>
                  <a:pt x="83767" y="628253"/>
                </a:lnTo>
                <a:lnTo>
                  <a:pt x="85765" y="581272"/>
                </a:lnTo>
                <a:lnTo>
                  <a:pt x="91652" y="535402"/>
                </a:lnTo>
                <a:lnTo>
                  <a:pt x="101264" y="490804"/>
                </a:lnTo>
                <a:lnTo>
                  <a:pt x="114436" y="447644"/>
                </a:lnTo>
                <a:lnTo>
                  <a:pt x="131007" y="406083"/>
                </a:lnTo>
                <a:lnTo>
                  <a:pt x="150813" y="366286"/>
                </a:lnTo>
                <a:lnTo>
                  <a:pt x="173689" y="328415"/>
                </a:lnTo>
                <a:lnTo>
                  <a:pt x="199473" y="292636"/>
                </a:lnTo>
                <a:lnTo>
                  <a:pt x="228001" y="259110"/>
                </a:lnTo>
                <a:lnTo>
                  <a:pt x="259110" y="228001"/>
                </a:lnTo>
                <a:lnTo>
                  <a:pt x="292636" y="199473"/>
                </a:lnTo>
                <a:lnTo>
                  <a:pt x="328415" y="173689"/>
                </a:lnTo>
                <a:lnTo>
                  <a:pt x="366286" y="150813"/>
                </a:lnTo>
                <a:lnTo>
                  <a:pt x="406083" y="131007"/>
                </a:lnTo>
                <a:lnTo>
                  <a:pt x="447644" y="114436"/>
                </a:lnTo>
                <a:lnTo>
                  <a:pt x="490804" y="101264"/>
                </a:lnTo>
                <a:lnTo>
                  <a:pt x="535402" y="91652"/>
                </a:lnTo>
                <a:lnTo>
                  <a:pt x="581272" y="85765"/>
                </a:lnTo>
                <a:lnTo>
                  <a:pt x="628253" y="83767"/>
                </a:lnTo>
                <a:lnTo>
                  <a:pt x="17716738" y="83767"/>
                </a:lnTo>
                <a:lnTo>
                  <a:pt x="17763718" y="85765"/>
                </a:lnTo>
                <a:lnTo>
                  <a:pt x="17809589" y="91652"/>
                </a:lnTo>
                <a:lnTo>
                  <a:pt x="17854186" y="101264"/>
                </a:lnTo>
                <a:lnTo>
                  <a:pt x="17897347" y="114436"/>
                </a:lnTo>
                <a:lnTo>
                  <a:pt x="17938908" y="131007"/>
                </a:lnTo>
                <a:lnTo>
                  <a:pt x="17978705" y="150813"/>
                </a:lnTo>
                <a:lnTo>
                  <a:pt x="18016575" y="173689"/>
                </a:lnTo>
                <a:lnTo>
                  <a:pt x="18052355" y="199473"/>
                </a:lnTo>
                <a:lnTo>
                  <a:pt x="18085881" y="228001"/>
                </a:lnTo>
                <a:lnTo>
                  <a:pt x="18116990" y="259110"/>
                </a:lnTo>
                <a:lnTo>
                  <a:pt x="18145518" y="292636"/>
                </a:lnTo>
                <a:lnTo>
                  <a:pt x="18171301" y="328415"/>
                </a:lnTo>
                <a:lnTo>
                  <a:pt x="18194178" y="366286"/>
                </a:lnTo>
                <a:lnTo>
                  <a:pt x="18213983" y="406083"/>
                </a:lnTo>
                <a:lnTo>
                  <a:pt x="18230554" y="447644"/>
                </a:lnTo>
                <a:lnTo>
                  <a:pt x="18243727" y="490804"/>
                </a:lnTo>
                <a:lnTo>
                  <a:pt x="18253338" y="535402"/>
                </a:lnTo>
                <a:lnTo>
                  <a:pt x="18259225" y="581272"/>
                </a:lnTo>
                <a:lnTo>
                  <a:pt x="18261224" y="628253"/>
                </a:lnTo>
                <a:lnTo>
                  <a:pt x="18261224" y="732961"/>
                </a:lnTo>
                <a:lnTo>
                  <a:pt x="18344991" y="732961"/>
                </a:lnTo>
                <a:lnTo>
                  <a:pt x="18344991" y="628253"/>
                </a:lnTo>
                <a:lnTo>
                  <a:pt x="18343100" y="579155"/>
                </a:lnTo>
                <a:lnTo>
                  <a:pt x="18337523" y="531091"/>
                </a:lnTo>
                <a:lnTo>
                  <a:pt x="18328398" y="484200"/>
                </a:lnTo>
                <a:lnTo>
                  <a:pt x="18315865" y="438622"/>
                </a:lnTo>
                <a:lnTo>
                  <a:pt x="18300064" y="394496"/>
                </a:lnTo>
                <a:lnTo>
                  <a:pt x="18281134" y="351963"/>
                </a:lnTo>
                <a:lnTo>
                  <a:pt x="18259216" y="311161"/>
                </a:lnTo>
                <a:lnTo>
                  <a:pt x="18234448" y="272231"/>
                </a:lnTo>
                <a:lnTo>
                  <a:pt x="18206971" y="235312"/>
                </a:lnTo>
                <a:lnTo>
                  <a:pt x="18176923" y="200544"/>
                </a:lnTo>
                <a:lnTo>
                  <a:pt x="18144446" y="168067"/>
                </a:lnTo>
                <a:lnTo>
                  <a:pt x="18109678" y="138020"/>
                </a:lnTo>
                <a:lnTo>
                  <a:pt x="18072759" y="110542"/>
                </a:lnTo>
                <a:lnTo>
                  <a:pt x="18033829" y="85774"/>
                </a:lnTo>
                <a:lnTo>
                  <a:pt x="17993027" y="63856"/>
                </a:lnTo>
                <a:lnTo>
                  <a:pt x="17950494" y="44926"/>
                </a:lnTo>
                <a:lnTo>
                  <a:pt x="17906368" y="29125"/>
                </a:lnTo>
                <a:lnTo>
                  <a:pt x="17860790" y="16592"/>
                </a:lnTo>
                <a:lnTo>
                  <a:pt x="17813899" y="7467"/>
                </a:lnTo>
                <a:lnTo>
                  <a:pt x="17765835" y="1890"/>
                </a:lnTo>
                <a:lnTo>
                  <a:pt x="17716738" y="0"/>
                </a:lnTo>
                <a:close/>
              </a:path>
            </a:pathLst>
          </a:custGeom>
          <a:solidFill>
            <a:srgbClr val="FFCA05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4B2AD9A1-A1F9-693D-CC57-B5D15552C10E}"/>
              </a:ext>
            </a:extLst>
          </p:cNvPr>
          <p:cNvSpPr/>
          <p:nvPr/>
        </p:nvSpPr>
        <p:spPr>
          <a:xfrm>
            <a:off x="533788" y="1993749"/>
            <a:ext cx="11124515" cy="4400517"/>
          </a:xfrm>
          <a:custGeom>
            <a:avLst/>
            <a:gdLst/>
            <a:ahLst/>
            <a:cxnLst/>
            <a:rect l="l" t="t" r="r" b="b"/>
            <a:pathLst>
              <a:path w="18345150" h="7256780">
                <a:moveTo>
                  <a:pt x="18344985" y="0"/>
                </a:moveTo>
                <a:lnTo>
                  <a:pt x="18261216" y="0"/>
                </a:lnTo>
                <a:lnTo>
                  <a:pt x="18261216" y="6628066"/>
                </a:lnTo>
                <a:lnTo>
                  <a:pt x="18259222" y="6675044"/>
                </a:lnTo>
                <a:lnTo>
                  <a:pt x="18253342" y="6720916"/>
                </a:lnTo>
                <a:lnTo>
                  <a:pt x="18243728" y="6765518"/>
                </a:lnTo>
                <a:lnTo>
                  <a:pt x="18230546" y="6808673"/>
                </a:lnTo>
                <a:lnTo>
                  <a:pt x="18213985" y="6850240"/>
                </a:lnTo>
                <a:lnTo>
                  <a:pt x="18194173" y="6890029"/>
                </a:lnTo>
                <a:lnTo>
                  <a:pt x="18171300" y="6927901"/>
                </a:lnTo>
                <a:lnTo>
                  <a:pt x="18145519" y="6963689"/>
                </a:lnTo>
                <a:lnTo>
                  <a:pt x="18116982" y="6997205"/>
                </a:lnTo>
                <a:lnTo>
                  <a:pt x="18085880" y="7028320"/>
                </a:lnTo>
                <a:lnTo>
                  <a:pt x="18052352" y="7056844"/>
                </a:lnTo>
                <a:lnTo>
                  <a:pt x="18016576" y="7082625"/>
                </a:lnTo>
                <a:lnTo>
                  <a:pt x="17978705" y="7105510"/>
                </a:lnTo>
                <a:lnTo>
                  <a:pt x="17938903" y="7125309"/>
                </a:lnTo>
                <a:lnTo>
                  <a:pt x="17897348" y="7141883"/>
                </a:lnTo>
                <a:lnTo>
                  <a:pt x="17854181" y="7155053"/>
                </a:lnTo>
                <a:lnTo>
                  <a:pt x="17809591" y="7164667"/>
                </a:lnTo>
                <a:lnTo>
                  <a:pt x="17763719" y="7170560"/>
                </a:lnTo>
                <a:lnTo>
                  <a:pt x="17716742" y="7172553"/>
                </a:lnTo>
                <a:lnTo>
                  <a:pt x="628243" y="7172553"/>
                </a:lnTo>
                <a:lnTo>
                  <a:pt x="581266" y="7170560"/>
                </a:lnTo>
                <a:lnTo>
                  <a:pt x="535393" y="7164667"/>
                </a:lnTo>
                <a:lnTo>
                  <a:pt x="490804" y="7155053"/>
                </a:lnTo>
                <a:lnTo>
                  <a:pt x="447636" y="7141883"/>
                </a:lnTo>
                <a:lnTo>
                  <a:pt x="406082" y="7125309"/>
                </a:lnTo>
                <a:lnTo>
                  <a:pt x="366280" y="7105510"/>
                </a:lnTo>
                <a:lnTo>
                  <a:pt x="328409" y="7082625"/>
                </a:lnTo>
                <a:lnTo>
                  <a:pt x="292633" y="7056844"/>
                </a:lnTo>
                <a:lnTo>
                  <a:pt x="259105" y="7028320"/>
                </a:lnTo>
                <a:lnTo>
                  <a:pt x="228003" y="6997205"/>
                </a:lnTo>
                <a:lnTo>
                  <a:pt x="199466" y="6963689"/>
                </a:lnTo>
                <a:lnTo>
                  <a:pt x="173685" y="6927901"/>
                </a:lnTo>
                <a:lnTo>
                  <a:pt x="150812" y="6890029"/>
                </a:lnTo>
                <a:lnTo>
                  <a:pt x="131000" y="6850240"/>
                </a:lnTo>
                <a:lnTo>
                  <a:pt x="114439" y="6808673"/>
                </a:lnTo>
                <a:lnTo>
                  <a:pt x="101257" y="6765518"/>
                </a:lnTo>
                <a:lnTo>
                  <a:pt x="91643" y="6720916"/>
                </a:lnTo>
                <a:lnTo>
                  <a:pt x="85763" y="6675044"/>
                </a:lnTo>
                <a:lnTo>
                  <a:pt x="83769" y="6628066"/>
                </a:lnTo>
                <a:lnTo>
                  <a:pt x="83769" y="3827107"/>
                </a:lnTo>
                <a:lnTo>
                  <a:pt x="133477" y="3824909"/>
                </a:lnTo>
                <a:lnTo>
                  <a:pt x="182486" y="3818420"/>
                </a:lnTo>
                <a:lnTo>
                  <a:pt x="230505" y="3807726"/>
                </a:lnTo>
                <a:lnTo>
                  <a:pt x="277291" y="3792956"/>
                </a:lnTo>
                <a:lnTo>
                  <a:pt x="322592" y="3774198"/>
                </a:lnTo>
                <a:lnTo>
                  <a:pt x="366115" y="3751554"/>
                </a:lnTo>
                <a:lnTo>
                  <a:pt x="407644" y="3725164"/>
                </a:lnTo>
                <a:lnTo>
                  <a:pt x="446874" y="3695103"/>
                </a:lnTo>
                <a:lnTo>
                  <a:pt x="483577" y="3661499"/>
                </a:lnTo>
                <a:lnTo>
                  <a:pt x="517194" y="3624796"/>
                </a:lnTo>
                <a:lnTo>
                  <a:pt x="547243" y="3585553"/>
                </a:lnTo>
                <a:lnTo>
                  <a:pt x="573646" y="3544036"/>
                </a:lnTo>
                <a:lnTo>
                  <a:pt x="596277" y="3500501"/>
                </a:lnTo>
                <a:lnTo>
                  <a:pt x="615035" y="3455212"/>
                </a:lnTo>
                <a:lnTo>
                  <a:pt x="629818" y="3408413"/>
                </a:lnTo>
                <a:lnTo>
                  <a:pt x="640511" y="3360394"/>
                </a:lnTo>
                <a:lnTo>
                  <a:pt x="647001" y="3311398"/>
                </a:lnTo>
                <a:lnTo>
                  <a:pt x="649185" y="3261677"/>
                </a:lnTo>
                <a:lnTo>
                  <a:pt x="647001" y="3211957"/>
                </a:lnTo>
                <a:lnTo>
                  <a:pt x="640511" y="3162960"/>
                </a:lnTo>
                <a:lnTo>
                  <a:pt x="629818" y="3114929"/>
                </a:lnTo>
                <a:lnTo>
                  <a:pt x="615035" y="3068142"/>
                </a:lnTo>
                <a:lnTo>
                  <a:pt x="596277" y="3022854"/>
                </a:lnTo>
                <a:lnTo>
                  <a:pt x="573646" y="2979318"/>
                </a:lnTo>
                <a:lnTo>
                  <a:pt x="547243" y="2937802"/>
                </a:lnTo>
                <a:lnTo>
                  <a:pt x="517194" y="2898559"/>
                </a:lnTo>
                <a:lnTo>
                  <a:pt x="483577" y="2861856"/>
                </a:lnTo>
                <a:lnTo>
                  <a:pt x="446874" y="2828252"/>
                </a:lnTo>
                <a:lnTo>
                  <a:pt x="407644" y="2798191"/>
                </a:lnTo>
                <a:lnTo>
                  <a:pt x="366115" y="2771800"/>
                </a:lnTo>
                <a:lnTo>
                  <a:pt x="322592" y="2749156"/>
                </a:lnTo>
                <a:lnTo>
                  <a:pt x="277291" y="2730398"/>
                </a:lnTo>
                <a:lnTo>
                  <a:pt x="230505" y="2715615"/>
                </a:lnTo>
                <a:lnTo>
                  <a:pt x="182486" y="2704935"/>
                </a:lnTo>
                <a:lnTo>
                  <a:pt x="133477" y="2698432"/>
                </a:lnTo>
                <a:lnTo>
                  <a:pt x="83769" y="2696248"/>
                </a:lnTo>
                <a:lnTo>
                  <a:pt x="83769" y="0"/>
                </a:lnTo>
                <a:lnTo>
                  <a:pt x="0" y="0"/>
                </a:lnTo>
                <a:lnTo>
                  <a:pt x="0" y="6628066"/>
                </a:lnTo>
                <a:lnTo>
                  <a:pt x="1892" y="6677165"/>
                </a:lnTo>
                <a:lnTo>
                  <a:pt x="7467" y="6725234"/>
                </a:lnTo>
                <a:lnTo>
                  <a:pt x="16586" y="6772122"/>
                </a:lnTo>
                <a:lnTo>
                  <a:pt x="29121" y="6817703"/>
                </a:lnTo>
                <a:lnTo>
                  <a:pt x="44919" y="6861823"/>
                </a:lnTo>
                <a:lnTo>
                  <a:pt x="63855" y="6904355"/>
                </a:lnTo>
                <a:lnTo>
                  <a:pt x="85775" y="6945160"/>
                </a:lnTo>
                <a:lnTo>
                  <a:pt x="110540" y="6984085"/>
                </a:lnTo>
                <a:lnTo>
                  <a:pt x="138010" y="7021004"/>
                </a:lnTo>
                <a:lnTo>
                  <a:pt x="168059" y="7055777"/>
                </a:lnTo>
                <a:lnTo>
                  <a:pt x="200545" y="7088251"/>
                </a:lnTo>
                <a:lnTo>
                  <a:pt x="235305" y="7118299"/>
                </a:lnTo>
                <a:lnTo>
                  <a:pt x="272224" y="7145782"/>
                </a:lnTo>
                <a:lnTo>
                  <a:pt x="311162" y="7170547"/>
                </a:lnTo>
                <a:lnTo>
                  <a:pt x="351955" y="7192467"/>
                </a:lnTo>
                <a:lnTo>
                  <a:pt x="394487" y="7211390"/>
                </a:lnTo>
                <a:lnTo>
                  <a:pt x="438619" y="7227189"/>
                </a:lnTo>
                <a:lnTo>
                  <a:pt x="484200" y="7239724"/>
                </a:lnTo>
                <a:lnTo>
                  <a:pt x="531088" y="7248855"/>
                </a:lnTo>
                <a:lnTo>
                  <a:pt x="579158" y="7254430"/>
                </a:lnTo>
                <a:lnTo>
                  <a:pt x="628243" y="7256323"/>
                </a:lnTo>
                <a:lnTo>
                  <a:pt x="17716742" y="7256323"/>
                </a:lnTo>
                <a:lnTo>
                  <a:pt x="17765827" y="7254430"/>
                </a:lnTo>
                <a:lnTo>
                  <a:pt x="17813897" y="7248855"/>
                </a:lnTo>
                <a:lnTo>
                  <a:pt x="17860785" y="7239724"/>
                </a:lnTo>
                <a:lnTo>
                  <a:pt x="17906365" y="7227189"/>
                </a:lnTo>
                <a:lnTo>
                  <a:pt x="17950498" y="7211390"/>
                </a:lnTo>
                <a:lnTo>
                  <a:pt x="17993030" y="7192467"/>
                </a:lnTo>
                <a:lnTo>
                  <a:pt x="18033823" y="7170547"/>
                </a:lnTo>
                <a:lnTo>
                  <a:pt x="18072761" y="7145782"/>
                </a:lnTo>
                <a:lnTo>
                  <a:pt x="18109680" y="7118299"/>
                </a:lnTo>
                <a:lnTo>
                  <a:pt x="18144440" y="7088251"/>
                </a:lnTo>
                <a:lnTo>
                  <a:pt x="18176926" y="7055777"/>
                </a:lnTo>
                <a:lnTo>
                  <a:pt x="18206974" y="7021004"/>
                </a:lnTo>
                <a:lnTo>
                  <a:pt x="18234444" y="6984085"/>
                </a:lnTo>
                <a:lnTo>
                  <a:pt x="18259209" y="6945160"/>
                </a:lnTo>
                <a:lnTo>
                  <a:pt x="18281130" y="6904355"/>
                </a:lnTo>
                <a:lnTo>
                  <a:pt x="18300065" y="6861823"/>
                </a:lnTo>
                <a:lnTo>
                  <a:pt x="18315864" y="6817703"/>
                </a:lnTo>
                <a:lnTo>
                  <a:pt x="18328399" y="6772122"/>
                </a:lnTo>
                <a:lnTo>
                  <a:pt x="18337518" y="6725234"/>
                </a:lnTo>
                <a:lnTo>
                  <a:pt x="18343093" y="6677165"/>
                </a:lnTo>
                <a:lnTo>
                  <a:pt x="18344985" y="6628066"/>
                </a:lnTo>
                <a:lnTo>
                  <a:pt x="18344985" y="0"/>
                </a:lnTo>
                <a:close/>
              </a:path>
            </a:pathLst>
          </a:custGeom>
          <a:solidFill>
            <a:srgbClr val="FFEFB3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04C9600D-7FE9-4A3C-8EDC-850D1E07E034}"/>
              </a:ext>
            </a:extLst>
          </p:cNvPr>
          <p:cNvSpPr/>
          <p:nvPr userDrawn="1"/>
        </p:nvSpPr>
        <p:spPr>
          <a:xfrm>
            <a:off x="585787" y="3481860"/>
            <a:ext cx="666750" cy="105254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0A107857-7B09-A70B-49CB-630AA50B3AD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8033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준비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7">
            <a:extLst>
              <a:ext uri="{FF2B5EF4-FFF2-40B4-BE49-F238E27FC236}">
                <a16:creationId xmlns:a16="http://schemas.microsoft.com/office/drawing/2014/main" id="{D121D4E6-8735-E8EF-089F-2FF6D286C721}"/>
              </a:ext>
            </a:extLst>
          </p:cNvPr>
          <p:cNvGrpSpPr/>
          <p:nvPr userDrawn="1"/>
        </p:nvGrpSpPr>
        <p:grpSpPr>
          <a:xfrm>
            <a:off x="533788" y="1549274"/>
            <a:ext cx="11124517" cy="4844992"/>
            <a:chOff x="879551" y="2952789"/>
            <a:chExt cx="18345153" cy="7989752"/>
          </a:xfrm>
        </p:grpSpPr>
        <p:sp>
          <p:nvSpPr>
            <p:cNvPr id="15" name="object 8">
              <a:extLst>
                <a:ext uri="{FF2B5EF4-FFF2-40B4-BE49-F238E27FC236}">
                  <a16:creationId xmlns:a16="http://schemas.microsoft.com/office/drawing/2014/main" id="{3D614561-44DF-F96E-4A4B-6F94DFB5FEFA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16" name="object 9">
              <a:extLst>
                <a:ext uri="{FF2B5EF4-FFF2-40B4-BE49-F238E27FC236}">
                  <a16:creationId xmlns:a16="http://schemas.microsoft.com/office/drawing/2014/main" id="{E8167ACE-902D-D84D-5F77-816FCA969023}"/>
                </a:ext>
              </a:extLst>
            </p:cNvPr>
            <p:cNvSpPr/>
            <p:nvPr/>
          </p:nvSpPr>
          <p:spPr>
            <a:xfrm>
              <a:off x="879551" y="368576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85" y="0"/>
                  </a:moveTo>
                  <a:lnTo>
                    <a:pt x="18261216" y="0"/>
                  </a:lnTo>
                  <a:lnTo>
                    <a:pt x="18261216" y="6628066"/>
                  </a:lnTo>
                  <a:lnTo>
                    <a:pt x="18259222" y="6675044"/>
                  </a:lnTo>
                  <a:lnTo>
                    <a:pt x="18253342" y="6720916"/>
                  </a:lnTo>
                  <a:lnTo>
                    <a:pt x="18243728" y="6765518"/>
                  </a:lnTo>
                  <a:lnTo>
                    <a:pt x="18230546" y="6808673"/>
                  </a:lnTo>
                  <a:lnTo>
                    <a:pt x="18213985" y="6850240"/>
                  </a:lnTo>
                  <a:lnTo>
                    <a:pt x="18194173" y="6890029"/>
                  </a:lnTo>
                  <a:lnTo>
                    <a:pt x="18171300" y="6927901"/>
                  </a:lnTo>
                  <a:lnTo>
                    <a:pt x="18145519" y="6963689"/>
                  </a:lnTo>
                  <a:lnTo>
                    <a:pt x="18116982" y="6997205"/>
                  </a:lnTo>
                  <a:lnTo>
                    <a:pt x="18085880" y="7028320"/>
                  </a:lnTo>
                  <a:lnTo>
                    <a:pt x="18052352" y="7056844"/>
                  </a:lnTo>
                  <a:lnTo>
                    <a:pt x="18016576" y="7082625"/>
                  </a:lnTo>
                  <a:lnTo>
                    <a:pt x="17978705" y="7105510"/>
                  </a:lnTo>
                  <a:lnTo>
                    <a:pt x="17938903" y="7125309"/>
                  </a:lnTo>
                  <a:lnTo>
                    <a:pt x="17897348" y="7141883"/>
                  </a:lnTo>
                  <a:lnTo>
                    <a:pt x="17854181" y="7155053"/>
                  </a:lnTo>
                  <a:lnTo>
                    <a:pt x="17809591" y="7164667"/>
                  </a:lnTo>
                  <a:lnTo>
                    <a:pt x="17763719" y="7170560"/>
                  </a:lnTo>
                  <a:lnTo>
                    <a:pt x="17716742" y="7172553"/>
                  </a:lnTo>
                  <a:lnTo>
                    <a:pt x="628243" y="7172553"/>
                  </a:lnTo>
                  <a:lnTo>
                    <a:pt x="581266" y="7170560"/>
                  </a:lnTo>
                  <a:lnTo>
                    <a:pt x="535393" y="7164667"/>
                  </a:lnTo>
                  <a:lnTo>
                    <a:pt x="490804" y="7155053"/>
                  </a:lnTo>
                  <a:lnTo>
                    <a:pt x="447636" y="7141883"/>
                  </a:lnTo>
                  <a:lnTo>
                    <a:pt x="406082" y="7125309"/>
                  </a:lnTo>
                  <a:lnTo>
                    <a:pt x="366280" y="7105510"/>
                  </a:lnTo>
                  <a:lnTo>
                    <a:pt x="328409" y="7082625"/>
                  </a:lnTo>
                  <a:lnTo>
                    <a:pt x="292633" y="7056844"/>
                  </a:lnTo>
                  <a:lnTo>
                    <a:pt x="259105" y="7028320"/>
                  </a:lnTo>
                  <a:lnTo>
                    <a:pt x="228003" y="6997205"/>
                  </a:lnTo>
                  <a:lnTo>
                    <a:pt x="199466" y="6963689"/>
                  </a:lnTo>
                  <a:lnTo>
                    <a:pt x="173685" y="6927901"/>
                  </a:lnTo>
                  <a:lnTo>
                    <a:pt x="150812" y="6890029"/>
                  </a:lnTo>
                  <a:lnTo>
                    <a:pt x="131000" y="6850240"/>
                  </a:lnTo>
                  <a:lnTo>
                    <a:pt x="114439" y="6808673"/>
                  </a:lnTo>
                  <a:lnTo>
                    <a:pt x="101257" y="6765518"/>
                  </a:lnTo>
                  <a:lnTo>
                    <a:pt x="91643" y="6720916"/>
                  </a:lnTo>
                  <a:lnTo>
                    <a:pt x="85763" y="6675044"/>
                  </a:lnTo>
                  <a:lnTo>
                    <a:pt x="83769" y="6628066"/>
                  </a:lnTo>
                  <a:lnTo>
                    <a:pt x="83769" y="3827107"/>
                  </a:lnTo>
                  <a:lnTo>
                    <a:pt x="133477" y="3824909"/>
                  </a:lnTo>
                  <a:lnTo>
                    <a:pt x="182486" y="3818420"/>
                  </a:lnTo>
                  <a:lnTo>
                    <a:pt x="230505" y="3807726"/>
                  </a:lnTo>
                  <a:lnTo>
                    <a:pt x="277291" y="3792956"/>
                  </a:lnTo>
                  <a:lnTo>
                    <a:pt x="322592" y="3774198"/>
                  </a:lnTo>
                  <a:lnTo>
                    <a:pt x="366115" y="3751554"/>
                  </a:lnTo>
                  <a:lnTo>
                    <a:pt x="407644" y="3725164"/>
                  </a:lnTo>
                  <a:lnTo>
                    <a:pt x="446874" y="3695103"/>
                  </a:lnTo>
                  <a:lnTo>
                    <a:pt x="483577" y="3661499"/>
                  </a:lnTo>
                  <a:lnTo>
                    <a:pt x="517194" y="3624796"/>
                  </a:lnTo>
                  <a:lnTo>
                    <a:pt x="547243" y="3585553"/>
                  </a:lnTo>
                  <a:lnTo>
                    <a:pt x="573646" y="3544036"/>
                  </a:lnTo>
                  <a:lnTo>
                    <a:pt x="596277" y="3500501"/>
                  </a:lnTo>
                  <a:lnTo>
                    <a:pt x="615035" y="3455212"/>
                  </a:lnTo>
                  <a:lnTo>
                    <a:pt x="629818" y="3408413"/>
                  </a:lnTo>
                  <a:lnTo>
                    <a:pt x="640511" y="3360394"/>
                  </a:lnTo>
                  <a:lnTo>
                    <a:pt x="647001" y="3311398"/>
                  </a:lnTo>
                  <a:lnTo>
                    <a:pt x="649185" y="3261677"/>
                  </a:lnTo>
                  <a:lnTo>
                    <a:pt x="647001" y="3211957"/>
                  </a:lnTo>
                  <a:lnTo>
                    <a:pt x="640511" y="3162960"/>
                  </a:lnTo>
                  <a:lnTo>
                    <a:pt x="629818" y="3114929"/>
                  </a:lnTo>
                  <a:lnTo>
                    <a:pt x="615035" y="3068142"/>
                  </a:lnTo>
                  <a:lnTo>
                    <a:pt x="596277" y="3022854"/>
                  </a:lnTo>
                  <a:lnTo>
                    <a:pt x="573646" y="2979318"/>
                  </a:lnTo>
                  <a:lnTo>
                    <a:pt x="547243" y="2937802"/>
                  </a:lnTo>
                  <a:lnTo>
                    <a:pt x="517194" y="2898559"/>
                  </a:lnTo>
                  <a:lnTo>
                    <a:pt x="483577" y="2861856"/>
                  </a:lnTo>
                  <a:lnTo>
                    <a:pt x="446874" y="2828252"/>
                  </a:lnTo>
                  <a:lnTo>
                    <a:pt x="407644" y="2798191"/>
                  </a:lnTo>
                  <a:lnTo>
                    <a:pt x="366115" y="2771800"/>
                  </a:lnTo>
                  <a:lnTo>
                    <a:pt x="322592" y="2749156"/>
                  </a:lnTo>
                  <a:lnTo>
                    <a:pt x="277291" y="2730398"/>
                  </a:lnTo>
                  <a:lnTo>
                    <a:pt x="230505" y="2715615"/>
                  </a:lnTo>
                  <a:lnTo>
                    <a:pt x="182486" y="2704935"/>
                  </a:lnTo>
                  <a:lnTo>
                    <a:pt x="133477" y="2698432"/>
                  </a:lnTo>
                  <a:lnTo>
                    <a:pt x="83769" y="2696248"/>
                  </a:lnTo>
                  <a:lnTo>
                    <a:pt x="83769" y="0"/>
                  </a:lnTo>
                  <a:lnTo>
                    <a:pt x="0" y="0"/>
                  </a:lnTo>
                  <a:lnTo>
                    <a:pt x="0" y="6628066"/>
                  </a:lnTo>
                  <a:lnTo>
                    <a:pt x="1892" y="6677165"/>
                  </a:lnTo>
                  <a:lnTo>
                    <a:pt x="7467" y="6725234"/>
                  </a:lnTo>
                  <a:lnTo>
                    <a:pt x="16586" y="6772122"/>
                  </a:lnTo>
                  <a:lnTo>
                    <a:pt x="29121" y="6817703"/>
                  </a:lnTo>
                  <a:lnTo>
                    <a:pt x="44919" y="6861823"/>
                  </a:lnTo>
                  <a:lnTo>
                    <a:pt x="63855" y="6904355"/>
                  </a:lnTo>
                  <a:lnTo>
                    <a:pt x="85775" y="6945160"/>
                  </a:lnTo>
                  <a:lnTo>
                    <a:pt x="110540" y="6984085"/>
                  </a:lnTo>
                  <a:lnTo>
                    <a:pt x="138010" y="7021004"/>
                  </a:lnTo>
                  <a:lnTo>
                    <a:pt x="168059" y="7055777"/>
                  </a:lnTo>
                  <a:lnTo>
                    <a:pt x="200545" y="7088251"/>
                  </a:lnTo>
                  <a:lnTo>
                    <a:pt x="235305" y="7118299"/>
                  </a:lnTo>
                  <a:lnTo>
                    <a:pt x="272224" y="7145782"/>
                  </a:lnTo>
                  <a:lnTo>
                    <a:pt x="311162" y="7170547"/>
                  </a:lnTo>
                  <a:lnTo>
                    <a:pt x="351955" y="7192467"/>
                  </a:lnTo>
                  <a:lnTo>
                    <a:pt x="394487" y="7211390"/>
                  </a:lnTo>
                  <a:lnTo>
                    <a:pt x="438619" y="7227189"/>
                  </a:lnTo>
                  <a:lnTo>
                    <a:pt x="484200" y="7239724"/>
                  </a:lnTo>
                  <a:lnTo>
                    <a:pt x="531088" y="7248855"/>
                  </a:lnTo>
                  <a:lnTo>
                    <a:pt x="579158" y="7254430"/>
                  </a:lnTo>
                  <a:lnTo>
                    <a:pt x="628243" y="7256323"/>
                  </a:lnTo>
                  <a:lnTo>
                    <a:pt x="17716742" y="7256323"/>
                  </a:lnTo>
                  <a:lnTo>
                    <a:pt x="17765827" y="7254430"/>
                  </a:lnTo>
                  <a:lnTo>
                    <a:pt x="17813897" y="7248855"/>
                  </a:lnTo>
                  <a:lnTo>
                    <a:pt x="17860785" y="7239724"/>
                  </a:lnTo>
                  <a:lnTo>
                    <a:pt x="17906365" y="7227189"/>
                  </a:lnTo>
                  <a:lnTo>
                    <a:pt x="17950498" y="7211390"/>
                  </a:lnTo>
                  <a:lnTo>
                    <a:pt x="17993030" y="7192467"/>
                  </a:lnTo>
                  <a:lnTo>
                    <a:pt x="18033823" y="7170547"/>
                  </a:lnTo>
                  <a:lnTo>
                    <a:pt x="18072761" y="7145782"/>
                  </a:lnTo>
                  <a:lnTo>
                    <a:pt x="18109680" y="7118299"/>
                  </a:lnTo>
                  <a:lnTo>
                    <a:pt x="18144440" y="7088251"/>
                  </a:lnTo>
                  <a:lnTo>
                    <a:pt x="18176926" y="7055777"/>
                  </a:lnTo>
                  <a:lnTo>
                    <a:pt x="18206974" y="7021004"/>
                  </a:lnTo>
                  <a:lnTo>
                    <a:pt x="18234444" y="6984085"/>
                  </a:lnTo>
                  <a:lnTo>
                    <a:pt x="18259209" y="6945160"/>
                  </a:lnTo>
                  <a:lnTo>
                    <a:pt x="18281130" y="6904355"/>
                  </a:lnTo>
                  <a:lnTo>
                    <a:pt x="18300065" y="6861823"/>
                  </a:lnTo>
                  <a:lnTo>
                    <a:pt x="18315864" y="6817703"/>
                  </a:lnTo>
                  <a:lnTo>
                    <a:pt x="18328399" y="6772122"/>
                  </a:lnTo>
                  <a:lnTo>
                    <a:pt x="18337518" y="6725234"/>
                  </a:lnTo>
                  <a:lnTo>
                    <a:pt x="18343093" y="6677165"/>
                  </a:lnTo>
                  <a:lnTo>
                    <a:pt x="18344985" y="6628066"/>
                  </a:lnTo>
                  <a:lnTo>
                    <a:pt x="18344985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11">
              <a:extLst>
                <a:ext uri="{FF2B5EF4-FFF2-40B4-BE49-F238E27FC236}">
                  <a16:creationId xmlns:a16="http://schemas.microsoft.com/office/drawing/2014/main" id="{97479D74-BD7C-6FBF-1BE1-C1DBF32768F7}"/>
                </a:ext>
              </a:extLst>
            </p:cNvPr>
            <p:cNvSpPr/>
            <p:nvPr/>
          </p:nvSpPr>
          <p:spPr>
            <a:xfrm>
              <a:off x="1937113" y="4120293"/>
              <a:ext cx="586740" cy="586740"/>
            </a:xfrm>
            <a:custGeom>
              <a:avLst/>
              <a:gdLst/>
              <a:ahLst/>
              <a:cxnLst/>
              <a:rect l="l" t="t" r="r" b="b"/>
              <a:pathLst>
                <a:path w="586739" h="586739">
                  <a:moveTo>
                    <a:pt x="481660" y="0"/>
                  </a:moveTo>
                  <a:lnTo>
                    <a:pt x="104708" y="0"/>
                  </a:lnTo>
                  <a:lnTo>
                    <a:pt x="67926" y="9553"/>
                  </a:lnTo>
                  <a:lnTo>
                    <a:pt x="34201" y="34201"/>
                  </a:lnTo>
                  <a:lnTo>
                    <a:pt x="9553" y="67926"/>
                  </a:lnTo>
                  <a:lnTo>
                    <a:pt x="0" y="104708"/>
                  </a:lnTo>
                  <a:lnTo>
                    <a:pt x="0" y="481660"/>
                  </a:lnTo>
                  <a:lnTo>
                    <a:pt x="9553" y="526394"/>
                  </a:lnTo>
                  <a:lnTo>
                    <a:pt x="34201" y="559235"/>
                  </a:lnTo>
                  <a:lnTo>
                    <a:pt x="67926" y="579466"/>
                  </a:lnTo>
                  <a:lnTo>
                    <a:pt x="104708" y="586369"/>
                  </a:lnTo>
                  <a:lnTo>
                    <a:pt x="481660" y="586369"/>
                  </a:lnTo>
                  <a:lnTo>
                    <a:pt x="526394" y="579466"/>
                  </a:lnTo>
                  <a:lnTo>
                    <a:pt x="559235" y="559235"/>
                  </a:lnTo>
                  <a:lnTo>
                    <a:pt x="579466" y="526394"/>
                  </a:lnTo>
                  <a:lnTo>
                    <a:pt x="586369" y="481660"/>
                  </a:lnTo>
                  <a:lnTo>
                    <a:pt x="586369" y="104708"/>
                  </a:lnTo>
                  <a:lnTo>
                    <a:pt x="579466" y="67926"/>
                  </a:lnTo>
                  <a:lnTo>
                    <a:pt x="559235" y="34201"/>
                  </a:lnTo>
                  <a:lnTo>
                    <a:pt x="526394" y="9553"/>
                  </a:lnTo>
                  <a:lnTo>
                    <a:pt x="4816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21" name="object 13">
              <a:extLst>
                <a:ext uri="{FF2B5EF4-FFF2-40B4-BE49-F238E27FC236}">
                  <a16:creationId xmlns:a16="http://schemas.microsoft.com/office/drawing/2014/main" id="{8E33446B-FAB2-DECE-F862-1516E53DF15E}"/>
                </a:ext>
              </a:extLst>
            </p:cNvPr>
            <p:cNvSpPr/>
            <p:nvPr/>
          </p:nvSpPr>
          <p:spPr>
            <a:xfrm>
              <a:off x="2942318" y="3581042"/>
              <a:ext cx="1570990" cy="1570990"/>
            </a:xfrm>
            <a:custGeom>
              <a:avLst/>
              <a:gdLst/>
              <a:ahLst/>
              <a:cxnLst/>
              <a:rect l="l" t="t" r="r" b="b"/>
              <a:pathLst>
                <a:path w="1570989" h="1570989">
                  <a:moveTo>
                    <a:pt x="1361215" y="0"/>
                  </a:moveTo>
                  <a:lnTo>
                    <a:pt x="209417" y="0"/>
                  </a:lnTo>
                  <a:lnTo>
                    <a:pt x="161400" y="5530"/>
                  </a:lnTo>
                  <a:lnTo>
                    <a:pt x="117321" y="21285"/>
                  </a:lnTo>
                  <a:lnTo>
                    <a:pt x="78437" y="46006"/>
                  </a:lnTo>
                  <a:lnTo>
                    <a:pt x="46006" y="78437"/>
                  </a:lnTo>
                  <a:lnTo>
                    <a:pt x="21285" y="117321"/>
                  </a:lnTo>
                  <a:lnTo>
                    <a:pt x="5530" y="161400"/>
                  </a:lnTo>
                  <a:lnTo>
                    <a:pt x="0" y="209417"/>
                  </a:lnTo>
                  <a:lnTo>
                    <a:pt x="0" y="1361215"/>
                  </a:lnTo>
                  <a:lnTo>
                    <a:pt x="5530" y="1409232"/>
                  </a:lnTo>
                  <a:lnTo>
                    <a:pt x="21285" y="1453311"/>
                  </a:lnTo>
                  <a:lnTo>
                    <a:pt x="46006" y="1492195"/>
                  </a:lnTo>
                  <a:lnTo>
                    <a:pt x="78437" y="1524626"/>
                  </a:lnTo>
                  <a:lnTo>
                    <a:pt x="117321" y="1549347"/>
                  </a:lnTo>
                  <a:lnTo>
                    <a:pt x="161400" y="1565101"/>
                  </a:lnTo>
                  <a:lnTo>
                    <a:pt x="209417" y="1570632"/>
                  </a:lnTo>
                  <a:lnTo>
                    <a:pt x="1361215" y="1570632"/>
                  </a:lnTo>
                  <a:lnTo>
                    <a:pt x="1409232" y="1565101"/>
                  </a:lnTo>
                  <a:lnTo>
                    <a:pt x="1453311" y="1549347"/>
                  </a:lnTo>
                  <a:lnTo>
                    <a:pt x="1492195" y="1524626"/>
                  </a:lnTo>
                  <a:lnTo>
                    <a:pt x="1524626" y="1492195"/>
                  </a:lnTo>
                  <a:lnTo>
                    <a:pt x="1549347" y="1453311"/>
                  </a:lnTo>
                  <a:lnTo>
                    <a:pt x="1565101" y="1409232"/>
                  </a:lnTo>
                  <a:lnTo>
                    <a:pt x="1570632" y="1361215"/>
                  </a:lnTo>
                  <a:lnTo>
                    <a:pt x="1570632" y="209417"/>
                  </a:lnTo>
                  <a:lnTo>
                    <a:pt x="1565101" y="161400"/>
                  </a:lnTo>
                  <a:lnTo>
                    <a:pt x="1549347" y="117321"/>
                  </a:lnTo>
                  <a:lnTo>
                    <a:pt x="1524626" y="78437"/>
                  </a:lnTo>
                  <a:lnTo>
                    <a:pt x="1492195" y="46006"/>
                  </a:lnTo>
                  <a:lnTo>
                    <a:pt x="1453311" y="21285"/>
                  </a:lnTo>
                  <a:lnTo>
                    <a:pt x="1409232" y="5530"/>
                  </a:lnTo>
                  <a:lnTo>
                    <a:pt x="136121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31" name="object 17">
              <a:extLst>
                <a:ext uri="{FF2B5EF4-FFF2-40B4-BE49-F238E27FC236}">
                  <a16:creationId xmlns:a16="http://schemas.microsoft.com/office/drawing/2014/main" id="{90B18AB7-5C86-CAF0-655B-DD4877AC3932}"/>
                </a:ext>
              </a:extLst>
            </p:cNvPr>
            <p:cNvSpPr/>
            <p:nvPr/>
          </p:nvSpPr>
          <p:spPr>
            <a:xfrm>
              <a:off x="10292880" y="4120293"/>
              <a:ext cx="586740" cy="586740"/>
            </a:xfrm>
            <a:custGeom>
              <a:avLst/>
              <a:gdLst/>
              <a:ahLst/>
              <a:cxnLst/>
              <a:rect l="l" t="t" r="r" b="b"/>
              <a:pathLst>
                <a:path w="586740" h="586739">
                  <a:moveTo>
                    <a:pt x="481660" y="0"/>
                  </a:moveTo>
                  <a:lnTo>
                    <a:pt x="104708" y="0"/>
                  </a:lnTo>
                  <a:lnTo>
                    <a:pt x="67926" y="9553"/>
                  </a:lnTo>
                  <a:lnTo>
                    <a:pt x="34201" y="34201"/>
                  </a:lnTo>
                  <a:lnTo>
                    <a:pt x="9553" y="67926"/>
                  </a:lnTo>
                  <a:lnTo>
                    <a:pt x="0" y="104708"/>
                  </a:lnTo>
                  <a:lnTo>
                    <a:pt x="0" y="481660"/>
                  </a:lnTo>
                  <a:lnTo>
                    <a:pt x="9553" y="526394"/>
                  </a:lnTo>
                  <a:lnTo>
                    <a:pt x="34201" y="559235"/>
                  </a:lnTo>
                  <a:lnTo>
                    <a:pt x="67926" y="579466"/>
                  </a:lnTo>
                  <a:lnTo>
                    <a:pt x="104708" y="586369"/>
                  </a:lnTo>
                  <a:lnTo>
                    <a:pt x="481660" y="586369"/>
                  </a:lnTo>
                  <a:lnTo>
                    <a:pt x="526394" y="579466"/>
                  </a:lnTo>
                  <a:lnTo>
                    <a:pt x="559235" y="559235"/>
                  </a:lnTo>
                  <a:lnTo>
                    <a:pt x="579466" y="526394"/>
                  </a:lnTo>
                  <a:lnTo>
                    <a:pt x="586369" y="481660"/>
                  </a:lnTo>
                  <a:lnTo>
                    <a:pt x="586369" y="104708"/>
                  </a:lnTo>
                  <a:lnTo>
                    <a:pt x="579466" y="67926"/>
                  </a:lnTo>
                  <a:lnTo>
                    <a:pt x="559235" y="34201"/>
                  </a:lnTo>
                  <a:lnTo>
                    <a:pt x="526394" y="9553"/>
                  </a:lnTo>
                  <a:lnTo>
                    <a:pt x="4816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27" name="그림 26">
            <a:extLst>
              <a:ext uri="{FF2B5EF4-FFF2-40B4-BE49-F238E27FC236}">
                <a16:creationId xmlns:a16="http://schemas.microsoft.com/office/drawing/2014/main" id="{982235B8-6833-4E32-8D74-C0362B8AE7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696" y="1042465"/>
            <a:ext cx="11124608" cy="507974"/>
          </a:xfrm>
          <a:prstGeom prst="rect">
            <a:avLst/>
          </a:prstGeom>
        </p:spPr>
      </p:pic>
      <p:sp>
        <p:nvSpPr>
          <p:cNvPr id="19" name="직사각형 18">
            <a:extLst>
              <a:ext uri="{FF2B5EF4-FFF2-40B4-BE49-F238E27FC236}">
                <a16:creationId xmlns:a16="http://schemas.microsoft.com/office/drawing/2014/main" id="{058BACD2-CCF2-4EC6-A91E-974847906201}"/>
              </a:ext>
            </a:extLst>
          </p:cNvPr>
          <p:cNvSpPr/>
          <p:nvPr userDrawn="1"/>
        </p:nvSpPr>
        <p:spPr>
          <a:xfrm>
            <a:off x="585787" y="3481860"/>
            <a:ext cx="666750" cy="105254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28FED483-6520-C3F6-0FCD-49C494B49A9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9713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>
            <a:extLst>
              <a:ext uri="{FF2B5EF4-FFF2-40B4-BE49-F238E27FC236}">
                <a16:creationId xmlns:a16="http://schemas.microsoft.com/office/drawing/2014/main" id="{BD38F192-C12B-7FA1-CA09-367DB09519A8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040400"/>
            <a:ext cx="11124000" cy="556713"/>
          </a:xfrm>
          <a:prstGeom prst="rect">
            <a:avLst/>
          </a:prstGeom>
        </p:spPr>
      </p:pic>
      <p:pic>
        <p:nvPicPr>
          <p:cNvPr id="6" name="object 12">
            <a:extLst>
              <a:ext uri="{FF2B5EF4-FFF2-40B4-BE49-F238E27FC236}">
                <a16:creationId xmlns:a16="http://schemas.microsoft.com/office/drawing/2014/main" id="{CAF03C2A-0EFC-94F1-DA8B-6CEC1B59A699}"/>
              </a:ext>
            </a:extLst>
          </p:cNvPr>
          <p:cNvPicPr/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CF810D24-90C0-90B3-2301-F6DED70ACA4D}"/>
              </a:ext>
            </a:extLst>
          </p:cNvPr>
          <p:cNvSpPr/>
          <p:nvPr userDrawn="1"/>
        </p:nvSpPr>
        <p:spPr>
          <a:xfrm>
            <a:off x="1127760" y="1816215"/>
            <a:ext cx="9607296" cy="1947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51FD5B70-A143-A90E-DA65-3CB2F3A11D64}"/>
              </a:ext>
            </a:extLst>
          </p:cNvPr>
          <p:cNvGrpSpPr/>
          <p:nvPr userDrawn="1"/>
        </p:nvGrpSpPr>
        <p:grpSpPr>
          <a:xfrm>
            <a:off x="1022350" y="1895475"/>
            <a:ext cx="2492375" cy="358775"/>
            <a:chOff x="1022350" y="1895475"/>
            <a:chExt cx="2492375" cy="358775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0FE2DE47-CA67-3F9D-E4F1-108D340CBC5F}"/>
                </a:ext>
              </a:extLst>
            </p:cNvPr>
            <p:cNvSpPr/>
            <p:nvPr userDrawn="1"/>
          </p:nvSpPr>
          <p:spPr>
            <a:xfrm>
              <a:off x="1127665" y="1895475"/>
              <a:ext cx="2387060" cy="358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" name="그림 8" descr="폰트, 그래픽, 스크린샷, 디자인이(가) 표시된 사진&#10;&#10;자동 생성된 설명">
              <a:extLst>
                <a:ext uri="{FF2B5EF4-FFF2-40B4-BE49-F238E27FC236}">
                  <a16:creationId xmlns:a16="http://schemas.microsoft.com/office/drawing/2014/main" id="{232752C3-E910-E45C-B308-463D02DC890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2350" y="1929125"/>
              <a:ext cx="2451100" cy="317500"/>
            </a:xfrm>
            <a:prstGeom prst="rect">
              <a:avLst/>
            </a:prstGeom>
          </p:spPr>
        </p:pic>
      </p:grpSp>
      <p:pic>
        <p:nvPicPr>
          <p:cNvPr id="2" name="그림 1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FE964565-B0B1-7D4E-3516-3C9F7E57E19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91029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44901F2-9130-D29C-EB53-7F59CE314F76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040400"/>
            <a:ext cx="11124000" cy="556713"/>
          </a:xfrm>
          <a:prstGeom prst="rect">
            <a:avLst/>
          </a:prstGeom>
        </p:spPr>
      </p:pic>
      <p:pic>
        <p:nvPicPr>
          <p:cNvPr id="6" name="object 12">
            <a:extLst>
              <a:ext uri="{FF2B5EF4-FFF2-40B4-BE49-F238E27FC236}">
                <a16:creationId xmlns:a16="http://schemas.microsoft.com/office/drawing/2014/main" id="{CAF03C2A-0EFC-94F1-DA8B-6CEC1B59A699}"/>
              </a:ext>
            </a:extLst>
          </p:cNvPr>
          <p:cNvPicPr/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CF810D24-90C0-90B3-2301-F6DED70ACA4D}"/>
              </a:ext>
            </a:extLst>
          </p:cNvPr>
          <p:cNvSpPr/>
          <p:nvPr userDrawn="1"/>
        </p:nvSpPr>
        <p:spPr>
          <a:xfrm>
            <a:off x="1127760" y="1816215"/>
            <a:ext cx="9607296" cy="1947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CE051DCF-79A3-B998-EAD4-C0B76F06BBC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804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영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>
            <a:extLst>
              <a:ext uri="{FF2B5EF4-FFF2-40B4-BE49-F238E27FC236}">
                <a16:creationId xmlns:a16="http://schemas.microsoft.com/office/drawing/2014/main" id="{345E958D-F467-4778-9369-CB5B52794E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696" y="1045015"/>
            <a:ext cx="11124608" cy="507973"/>
          </a:xfrm>
          <a:prstGeom prst="rect">
            <a:avLst/>
          </a:prstGeom>
        </p:spPr>
      </p:pic>
      <p:grpSp>
        <p:nvGrpSpPr>
          <p:cNvPr id="27" name="object 2">
            <a:extLst>
              <a:ext uri="{FF2B5EF4-FFF2-40B4-BE49-F238E27FC236}">
                <a16:creationId xmlns:a16="http://schemas.microsoft.com/office/drawing/2014/main" id="{25B98922-4D58-4566-A4B7-D433BA340D75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986"/>
            <a:chOff x="879554" y="2952789"/>
            <a:chExt cx="18345150" cy="7989742"/>
          </a:xfrm>
        </p:grpSpPr>
        <p:sp>
          <p:nvSpPr>
            <p:cNvPr id="28" name="object 3">
              <a:extLst>
                <a:ext uri="{FF2B5EF4-FFF2-40B4-BE49-F238E27FC236}">
                  <a16:creationId xmlns:a16="http://schemas.microsoft.com/office/drawing/2014/main" id="{0F6F6F06-F58D-41A3-B289-113BDE99E6C7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29" name="object 4">
              <a:extLst>
                <a:ext uri="{FF2B5EF4-FFF2-40B4-BE49-F238E27FC236}">
                  <a16:creationId xmlns:a16="http://schemas.microsoft.com/office/drawing/2014/main" id="{AA1D7C09-F9CB-4E42-A841-E443CF7C618A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47" name="object 18">
              <a:extLst>
                <a:ext uri="{FF2B5EF4-FFF2-40B4-BE49-F238E27FC236}">
                  <a16:creationId xmlns:a16="http://schemas.microsoft.com/office/drawing/2014/main" id="{DA9FC01A-5410-47D0-AE25-13DE39E4A59B}"/>
                </a:ext>
              </a:extLst>
            </p:cNvPr>
            <p:cNvSpPr/>
            <p:nvPr/>
          </p:nvSpPr>
          <p:spPr>
            <a:xfrm>
              <a:off x="3164196" y="6591505"/>
              <a:ext cx="1368425" cy="330835"/>
            </a:xfrm>
            <a:custGeom>
              <a:avLst/>
              <a:gdLst/>
              <a:ahLst/>
              <a:cxnLst/>
              <a:rect l="l" t="t" r="r" b="b"/>
              <a:pathLst>
                <a:path w="1368425" h="330834">
                  <a:moveTo>
                    <a:pt x="87934" y="33464"/>
                  </a:moveTo>
                  <a:lnTo>
                    <a:pt x="77966" y="33464"/>
                  </a:lnTo>
                  <a:lnTo>
                    <a:pt x="77966" y="54113"/>
                  </a:lnTo>
                  <a:lnTo>
                    <a:pt x="73443" y="85737"/>
                  </a:lnTo>
                  <a:lnTo>
                    <a:pt x="59409" y="115391"/>
                  </a:lnTo>
                  <a:lnTo>
                    <a:pt x="35161" y="140573"/>
                  </a:lnTo>
                  <a:lnTo>
                    <a:pt x="0" y="158780"/>
                  </a:lnTo>
                  <a:lnTo>
                    <a:pt x="24208" y="196161"/>
                  </a:lnTo>
                  <a:lnTo>
                    <a:pt x="65199" y="173816"/>
                  </a:lnTo>
                  <a:lnTo>
                    <a:pt x="93942" y="140757"/>
                  </a:lnTo>
                  <a:lnTo>
                    <a:pt x="102806" y="119356"/>
                  </a:lnTo>
                  <a:lnTo>
                    <a:pt x="93285" y="96957"/>
                  </a:lnTo>
                  <a:lnTo>
                    <a:pt x="87934" y="54113"/>
                  </a:lnTo>
                  <a:lnTo>
                    <a:pt x="87934" y="33464"/>
                  </a:lnTo>
                  <a:close/>
                </a:path>
                <a:path w="1368425" h="330834">
                  <a:moveTo>
                    <a:pt x="277687" y="356"/>
                  </a:moveTo>
                  <a:lnTo>
                    <a:pt x="230338" y="356"/>
                  </a:lnTo>
                  <a:lnTo>
                    <a:pt x="230338" y="196161"/>
                  </a:lnTo>
                  <a:lnTo>
                    <a:pt x="277687" y="196161"/>
                  </a:lnTo>
                  <a:lnTo>
                    <a:pt x="277687" y="118551"/>
                  </a:lnTo>
                  <a:lnTo>
                    <a:pt x="243154" y="118551"/>
                  </a:lnTo>
                  <a:lnTo>
                    <a:pt x="243154" y="80102"/>
                  </a:lnTo>
                  <a:lnTo>
                    <a:pt x="277687" y="80102"/>
                  </a:lnTo>
                  <a:lnTo>
                    <a:pt x="277687" y="356"/>
                  </a:lnTo>
                  <a:close/>
                </a:path>
                <a:path w="1368425" h="330834">
                  <a:moveTo>
                    <a:pt x="126027" y="33464"/>
                  </a:moveTo>
                  <a:lnTo>
                    <a:pt x="116415" y="33464"/>
                  </a:lnTo>
                  <a:lnTo>
                    <a:pt x="116415" y="54113"/>
                  </a:lnTo>
                  <a:lnTo>
                    <a:pt x="110869" y="99888"/>
                  </a:lnTo>
                  <a:lnTo>
                    <a:pt x="102806" y="119356"/>
                  </a:lnTo>
                  <a:lnTo>
                    <a:pt x="109651" y="135461"/>
                  </a:lnTo>
                  <a:lnTo>
                    <a:pt x="137497" y="166757"/>
                  </a:lnTo>
                  <a:lnTo>
                    <a:pt x="177293" y="187973"/>
                  </a:lnTo>
                  <a:lnTo>
                    <a:pt x="200433" y="150592"/>
                  </a:lnTo>
                  <a:lnTo>
                    <a:pt x="166879" y="133615"/>
                  </a:lnTo>
                  <a:lnTo>
                    <a:pt x="143739" y="110363"/>
                  </a:lnTo>
                  <a:lnTo>
                    <a:pt x="130344" y="83106"/>
                  </a:lnTo>
                  <a:lnTo>
                    <a:pt x="126027" y="54113"/>
                  </a:lnTo>
                  <a:lnTo>
                    <a:pt x="126027" y="33464"/>
                  </a:lnTo>
                  <a:close/>
                </a:path>
                <a:path w="1368425" h="330834">
                  <a:moveTo>
                    <a:pt x="116415" y="33464"/>
                  </a:moveTo>
                  <a:lnTo>
                    <a:pt x="87934" y="33464"/>
                  </a:lnTo>
                  <a:lnTo>
                    <a:pt x="87934" y="54113"/>
                  </a:lnTo>
                  <a:lnTo>
                    <a:pt x="93285" y="96957"/>
                  </a:lnTo>
                  <a:lnTo>
                    <a:pt x="102806" y="119356"/>
                  </a:lnTo>
                  <a:lnTo>
                    <a:pt x="110869" y="99888"/>
                  </a:lnTo>
                  <a:lnTo>
                    <a:pt x="116415" y="54113"/>
                  </a:lnTo>
                  <a:lnTo>
                    <a:pt x="116415" y="33464"/>
                  </a:lnTo>
                  <a:close/>
                </a:path>
                <a:path w="1368425" h="330834">
                  <a:moveTo>
                    <a:pt x="230338" y="80102"/>
                  </a:moveTo>
                  <a:lnTo>
                    <a:pt x="180497" y="80102"/>
                  </a:lnTo>
                  <a:lnTo>
                    <a:pt x="180497" y="118551"/>
                  </a:lnTo>
                  <a:lnTo>
                    <a:pt x="230338" y="118551"/>
                  </a:lnTo>
                  <a:lnTo>
                    <a:pt x="230338" y="80102"/>
                  </a:lnTo>
                  <a:close/>
                </a:path>
                <a:path w="1368425" h="330834">
                  <a:moveTo>
                    <a:pt x="277687" y="80102"/>
                  </a:moveTo>
                  <a:lnTo>
                    <a:pt x="243154" y="80102"/>
                  </a:lnTo>
                  <a:lnTo>
                    <a:pt x="243154" y="118551"/>
                  </a:lnTo>
                  <a:lnTo>
                    <a:pt x="277687" y="118551"/>
                  </a:lnTo>
                  <a:lnTo>
                    <a:pt x="277687" y="80102"/>
                  </a:lnTo>
                  <a:close/>
                </a:path>
                <a:path w="1368425" h="330834">
                  <a:moveTo>
                    <a:pt x="190109" y="20292"/>
                  </a:moveTo>
                  <a:lnTo>
                    <a:pt x="12816" y="20292"/>
                  </a:lnTo>
                  <a:lnTo>
                    <a:pt x="12816" y="58029"/>
                  </a:lnTo>
                  <a:lnTo>
                    <a:pt x="77406" y="58029"/>
                  </a:lnTo>
                  <a:lnTo>
                    <a:pt x="77966" y="54113"/>
                  </a:lnTo>
                  <a:lnTo>
                    <a:pt x="77966" y="33464"/>
                  </a:lnTo>
                  <a:lnTo>
                    <a:pt x="190109" y="33464"/>
                  </a:lnTo>
                  <a:lnTo>
                    <a:pt x="190109" y="20292"/>
                  </a:lnTo>
                  <a:close/>
                </a:path>
                <a:path w="1368425" h="330834">
                  <a:moveTo>
                    <a:pt x="190109" y="33464"/>
                  </a:moveTo>
                  <a:lnTo>
                    <a:pt x="126027" y="33464"/>
                  </a:lnTo>
                  <a:lnTo>
                    <a:pt x="126027" y="54113"/>
                  </a:lnTo>
                  <a:lnTo>
                    <a:pt x="126610" y="58029"/>
                  </a:lnTo>
                  <a:lnTo>
                    <a:pt x="190109" y="58029"/>
                  </a:lnTo>
                  <a:lnTo>
                    <a:pt x="190109" y="33464"/>
                  </a:lnTo>
                  <a:close/>
                </a:path>
                <a:path w="1368425" h="330834">
                  <a:moveTo>
                    <a:pt x="165900" y="203281"/>
                  </a:moveTo>
                  <a:lnTo>
                    <a:pt x="118829" y="207631"/>
                  </a:lnTo>
                  <a:lnTo>
                    <a:pt x="83306" y="220192"/>
                  </a:lnTo>
                  <a:lnTo>
                    <a:pt x="60866" y="240228"/>
                  </a:lnTo>
                  <a:lnTo>
                    <a:pt x="53045" y="267007"/>
                  </a:lnTo>
                  <a:lnTo>
                    <a:pt x="60866" y="293880"/>
                  </a:lnTo>
                  <a:lnTo>
                    <a:pt x="83306" y="313778"/>
                  </a:lnTo>
                  <a:lnTo>
                    <a:pt x="118829" y="326133"/>
                  </a:lnTo>
                  <a:lnTo>
                    <a:pt x="165900" y="330377"/>
                  </a:lnTo>
                  <a:lnTo>
                    <a:pt x="212971" y="326133"/>
                  </a:lnTo>
                  <a:lnTo>
                    <a:pt x="248495" y="313778"/>
                  </a:lnTo>
                  <a:lnTo>
                    <a:pt x="270326" y="294420"/>
                  </a:lnTo>
                  <a:lnTo>
                    <a:pt x="165900" y="294420"/>
                  </a:lnTo>
                  <a:lnTo>
                    <a:pt x="137642" y="292740"/>
                  </a:lnTo>
                  <a:lnTo>
                    <a:pt x="117127" y="287656"/>
                  </a:lnTo>
                  <a:lnTo>
                    <a:pt x="104622" y="279100"/>
                  </a:lnTo>
                  <a:lnTo>
                    <a:pt x="100394" y="267007"/>
                  </a:lnTo>
                  <a:lnTo>
                    <a:pt x="104622" y="254708"/>
                  </a:lnTo>
                  <a:lnTo>
                    <a:pt x="117127" y="246047"/>
                  </a:lnTo>
                  <a:lnTo>
                    <a:pt x="137642" y="240924"/>
                  </a:lnTo>
                  <a:lnTo>
                    <a:pt x="165900" y="239238"/>
                  </a:lnTo>
                  <a:lnTo>
                    <a:pt x="269825" y="239238"/>
                  </a:lnTo>
                  <a:lnTo>
                    <a:pt x="248495" y="220192"/>
                  </a:lnTo>
                  <a:lnTo>
                    <a:pt x="212971" y="207631"/>
                  </a:lnTo>
                  <a:lnTo>
                    <a:pt x="165900" y="203281"/>
                  </a:lnTo>
                  <a:close/>
                </a:path>
                <a:path w="1368425" h="330834">
                  <a:moveTo>
                    <a:pt x="269825" y="239238"/>
                  </a:moveTo>
                  <a:lnTo>
                    <a:pt x="165900" y="239238"/>
                  </a:lnTo>
                  <a:lnTo>
                    <a:pt x="194364" y="240924"/>
                  </a:lnTo>
                  <a:lnTo>
                    <a:pt x="214985" y="246047"/>
                  </a:lnTo>
                  <a:lnTo>
                    <a:pt x="227529" y="254708"/>
                  </a:lnTo>
                  <a:lnTo>
                    <a:pt x="231762" y="267007"/>
                  </a:lnTo>
                  <a:lnTo>
                    <a:pt x="227529" y="279100"/>
                  </a:lnTo>
                  <a:lnTo>
                    <a:pt x="214985" y="287656"/>
                  </a:lnTo>
                  <a:lnTo>
                    <a:pt x="194364" y="292740"/>
                  </a:lnTo>
                  <a:lnTo>
                    <a:pt x="165900" y="294420"/>
                  </a:lnTo>
                  <a:lnTo>
                    <a:pt x="270326" y="294420"/>
                  </a:lnTo>
                  <a:lnTo>
                    <a:pt x="270934" y="293880"/>
                  </a:lnTo>
                  <a:lnTo>
                    <a:pt x="278755" y="267007"/>
                  </a:lnTo>
                  <a:lnTo>
                    <a:pt x="270934" y="240228"/>
                  </a:lnTo>
                  <a:lnTo>
                    <a:pt x="269825" y="239238"/>
                  </a:lnTo>
                  <a:close/>
                </a:path>
                <a:path w="1368425" h="330834">
                  <a:moveTo>
                    <a:pt x="603765" y="0"/>
                  </a:moveTo>
                  <a:lnTo>
                    <a:pt x="556416" y="0"/>
                  </a:lnTo>
                  <a:lnTo>
                    <a:pt x="556416" y="330733"/>
                  </a:lnTo>
                  <a:lnTo>
                    <a:pt x="603765" y="330733"/>
                  </a:lnTo>
                  <a:lnTo>
                    <a:pt x="603765" y="0"/>
                  </a:lnTo>
                  <a:close/>
                </a:path>
                <a:path w="1368425" h="330834">
                  <a:moveTo>
                    <a:pt x="502302" y="28124"/>
                  </a:moveTo>
                  <a:lnTo>
                    <a:pt x="346726" y="28124"/>
                  </a:lnTo>
                  <a:lnTo>
                    <a:pt x="346726" y="65861"/>
                  </a:lnTo>
                  <a:lnTo>
                    <a:pt x="453885" y="65861"/>
                  </a:lnTo>
                  <a:lnTo>
                    <a:pt x="453885" y="118195"/>
                  </a:lnTo>
                  <a:lnTo>
                    <a:pt x="347082" y="118195"/>
                  </a:lnTo>
                  <a:lnTo>
                    <a:pt x="347082" y="253835"/>
                  </a:lnTo>
                  <a:lnTo>
                    <a:pt x="376274" y="253835"/>
                  </a:lnTo>
                  <a:lnTo>
                    <a:pt x="419457" y="253406"/>
                  </a:lnTo>
                  <a:lnTo>
                    <a:pt x="459803" y="251743"/>
                  </a:lnTo>
                  <a:lnTo>
                    <a:pt x="498881" y="248278"/>
                  </a:lnTo>
                  <a:lnTo>
                    <a:pt x="538259" y="242442"/>
                  </a:lnTo>
                  <a:lnTo>
                    <a:pt x="536702" y="229626"/>
                  </a:lnTo>
                  <a:lnTo>
                    <a:pt x="395143" y="229626"/>
                  </a:lnTo>
                  <a:lnTo>
                    <a:pt x="395143" y="215386"/>
                  </a:lnTo>
                  <a:lnTo>
                    <a:pt x="376274" y="215386"/>
                  </a:lnTo>
                  <a:lnTo>
                    <a:pt x="395143" y="215172"/>
                  </a:lnTo>
                  <a:lnTo>
                    <a:pt x="395143" y="155576"/>
                  </a:lnTo>
                  <a:lnTo>
                    <a:pt x="502302" y="155576"/>
                  </a:lnTo>
                  <a:lnTo>
                    <a:pt x="502302" y="28124"/>
                  </a:lnTo>
                  <a:close/>
                </a:path>
                <a:path w="1368425" h="330834">
                  <a:moveTo>
                    <a:pt x="533631" y="204349"/>
                  </a:moveTo>
                  <a:lnTo>
                    <a:pt x="495176" y="209829"/>
                  </a:lnTo>
                  <a:lnTo>
                    <a:pt x="457222" y="213205"/>
                  </a:lnTo>
                  <a:lnTo>
                    <a:pt x="418133" y="214913"/>
                  </a:lnTo>
                  <a:lnTo>
                    <a:pt x="395143" y="215172"/>
                  </a:lnTo>
                  <a:lnTo>
                    <a:pt x="395143" y="229626"/>
                  </a:lnTo>
                  <a:lnTo>
                    <a:pt x="536702" y="229626"/>
                  </a:lnTo>
                  <a:lnTo>
                    <a:pt x="533631" y="204349"/>
                  </a:lnTo>
                  <a:close/>
                </a:path>
                <a:path w="1368425" h="330834">
                  <a:moveTo>
                    <a:pt x="395143" y="215172"/>
                  </a:moveTo>
                  <a:lnTo>
                    <a:pt x="376274" y="215386"/>
                  </a:lnTo>
                  <a:lnTo>
                    <a:pt x="395143" y="215386"/>
                  </a:lnTo>
                  <a:lnTo>
                    <a:pt x="395143" y="215172"/>
                  </a:lnTo>
                  <a:close/>
                </a:path>
                <a:path w="1368425" h="330834">
                  <a:moveTo>
                    <a:pt x="1013349" y="356"/>
                  </a:moveTo>
                  <a:lnTo>
                    <a:pt x="966000" y="356"/>
                  </a:lnTo>
                  <a:lnTo>
                    <a:pt x="966000" y="193313"/>
                  </a:lnTo>
                  <a:lnTo>
                    <a:pt x="1013349" y="193313"/>
                  </a:lnTo>
                  <a:lnTo>
                    <a:pt x="1013349" y="154508"/>
                  </a:lnTo>
                  <a:lnTo>
                    <a:pt x="980952" y="154508"/>
                  </a:lnTo>
                  <a:lnTo>
                    <a:pt x="980952" y="116415"/>
                  </a:lnTo>
                  <a:lnTo>
                    <a:pt x="1013349" y="116415"/>
                  </a:lnTo>
                  <a:lnTo>
                    <a:pt x="1013349" y="81170"/>
                  </a:lnTo>
                  <a:lnTo>
                    <a:pt x="980952" y="81170"/>
                  </a:lnTo>
                  <a:lnTo>
                    <a:pt x="980952" y="43433"/>
                  </a:lnTo>
                  <a:lnTo>
                    <a:pt x="1013349" y="43433"/>
                  </a:lnTo>
                  <a:lnTo>
                    <a:pt x="1013349" y="356"/>
                  </a:lnTo>
                  <a:close/>
                </a:path>
                <a:path w="1368425" h="330834">
                  <a:moveTo>
                    <a:pt x="828580" y="17800"/>
                  </a:moveTo>
                  <a:lnTo>
                    <a:pt x="794074" y="23869"/>
                  </a:lnTo>
                  <a:lnTo>
                    <a:pt x="766411" y="40718"/>
                  </a:lnTo>
                  <a:lnTo>
                    <a:pt x="748027" y="66312"/>
                  </a:lnTo>
                  <a:lnTo>
                    <a:pt x="741357" y="98614"/>
                  </a:lnTo>
                  <a:lnTo>
                    <a:pt x="748027" y="130917"/>
                  </a:lnTo>
                  <a:lnTo>
                    <a:pt x="766411" y="156510"/>
                  </a:lnTo>
                  <a:lnTo>
                    <a:pt x="794074" y="173360"/>
                  </a:lnTo>
                  <a:lnTo>
                    <a:pt x="828580" y="179429"/>
                  </a:lnTo>
                  <a:lnTo>
                    <a:pt x="862879" y="173360"/>
                  </a:lnTo>
                  <a:lnTo>
                    <a:pt x="890436" y="156510"/>
                  </a:lnTo>
                  <a:lnTo>
                    <a:pt x="891872" y="154508"/>
                  </a:lnTo>
                  <a:lnTo>
                    <a:pt x="883405" y="154508"/>
                  </a:lnTo>
                  <a:lnTo>
                    <a:pt x="883405" y="139555"/>
                  </a:lnTo>
                  <a:lnTo>
                    <a:pt x="828580" y="139555"/>
                  </a:lnTo>
                  <a:lnTo>
                    <a:pt x="811803" y="136763"/>
                  </a:lnTo>
                  <a:lnTo>
                    <a:pt x="798497" y="128697"/>
                  </a:lnTo>
                  <a:lnTo>
                    <a:pt x="789730" y="115825"/>
                  </a:lnTo>
                  <a:lnTo>
                    <a:pt x="786570" y="98614"/>
                  </a:lnTo>
                  <a:lnTo>
                    <a:pt x="789730" y="81309"/>
                  </a:lnTo>
                  <a:lnTo>
                    <a:pt x="798497" y="68576"/>
                  </a:lnTo>
                  <a:lnTo>
                    <a:pt x="811803" y="60716"/>
                  </a:lnTo>
                  <a:lnTo>
                    <a:pt x="828580" y="58029"/>
                  </a:lnTo>
                  <a:lnTo>
                    <a:pt x="883405" y="58029"/>
                  </a:lnTo>
                  <a:lnTo>
                    <a:pt x="883405" y="43433"/>
                  </a:lnTo>
                  <a:lnTo>
                    <a:pt x="892382" y="43433"/>
                  </a:lnTo>
                  <a:lnTo>
                    <a:pt x="890436" y="40718"/>
                  </a:lnTo>
                  <a:lnTo>
                    <a:pt x="862879" y="23869"/>
                  </a:lnTo>
                  <a:lnTo>
                    <a:pt x="828580" y="17800"/>
                  </a:lnTo>
                  <a:close/>
                </a:path>
                <a:path w="1368425" h="330834">
                  <a:moveTo>
                    <a:pt x="911774" y="116415"/>
                  </a:moveTo>
                  <a:lnTo>
                    <a:pt x="883405" y="116415"/>
                  </a:lnTo>
                  <a:lnTo>
                    <a:pt x="883405" y="154508"/>
                  </a:lnTo>
                  <a:lnTo>
                    <a:pt x="891872" y="154508"/>
                  </a:lnTo>
                  <a:lnTo>
                    <a:pt x="908782" y="130917"/>
                  </a:lnTo>
                  <a:lnTo>
                    <a:pt x="911774" y="116415"/>
                  </a:lnTo>
                  <a:close/>
                </a:path>
                <a:path w="1368425" h="330834">
                  <a:moveTo>
                    <a:pt x="966000" y="116415"/>
                  </a:moveTo>
                  <a:lnTo>
                    <a:pt x="911774" y="116415"/>
                  </a:lnTo>
                  <a:lnTo>
                    <a:pt x="908782" y="130917"/>
                  </a:lnTo>
                  <a:lnTo>
                    <a:pt x="891872" y="154508"/>
                  </a:lnTo>
                  <a:lnTo>
                    <a:pt x="966000" y="154508"/>
                  </a:lnTo>
                  <a:lnTo>
                    <a:pt x="966000" y="116415"/>
                  </a:lnTo>
                  <a:close/>
                </a:path>
                <a:path w="1368425" h="330834">
                  <a:moveTo>
                    <a:pt x="1013349" y="116415"/>
                  </a:moveTo>
                  <a:lnTo>
                    <a:pt x="980952" y="116415"/>
                  </a:lnTo>
                  <a:lnTo>
                    <a:pt x="980952" y="154508"/>
                  </a:lnTo>
                  <a:lnTo>
                    <a:pt x="1013349" y="154508"/>
                  </a:lnTo>
                  <a:lnTo>
                    <a:pt x="1013349" y="116415"/>
                  </a:lnTo>
                  <a:close/>
                </a:path>
                <a:path w="1368425" h="330834">
                  <a:moveTo>
                    <a:pt x="883405" y="58029"/>
                  </a:moveTo>
                  <a:lnTo>
                    <a:pt x="828580" y="58029"/>
                  </a:lnTo>
                  <a:lnTo>
                    <a:pt x="845357" y="60716"/>
                  </a:lnTo>
                  <a:lnTo>
                    <a:pt x="858663" y="68576"/>
                  </a:lnTo>
                  <a:lnTo>
                    <a:pt x="867429" y="81309"/>
                  </a:lnTo>
                  <a:lnTo>
                    <a:pt x="870589" y="98614"/>
                  </a:lnTo>
                  <a:lnTo>
                    <a:pt x="867429" y="115825"/>
                  </a:lnTo>
                  <a:lnTo>
                    <a:pt x="858663" y="128697"/>
                  </a:lnTo>
                  <a:lnTo>
                    <a:pt x="845357" y="136763"/>
                  </a:lnTo>
                  <a:lnTo>
                    <a:pt x="828580" y="139555"/>
                  </a:lnTo>
                  <a:lnTo>
                    <a:pt x="883405" y="139555"/>
                  </a:lnTo>
                  <a:lnTo>
                    <a:pt x="883405" y="116415"/>
                  </a:lnTo>
                  <a:lnTo>
                    <a:pt x="911774" y="116415"/>
                  </a:lnTo>
                  <a:lnTo>
                    <a:pt x="915446" y="98614"/>
                  </a:lnTo>
                  <a:lnTo>
                    <a:pt x="911847" y="81170"/>
                  </a:lnTo>
                  <a:lnTo>
                    <a:pt x="883405" y="81170"/>
                  </a:lnTo>
                  <a:lnTo>
                    <a:pt x="883405" y="58029"/>
                  </a:lnTo>
                  <a:close/>
                </a:path>
                <a:path w="1368425" h="330834">
                  <a:moveTo>
                    <a:pt x="892382" y="43433"/>
                  </a:moveTo>
                  <a:lnTo>
                    <a:pt x="883405" y="43433"/>
                  </a:lnTo>
                  <a:lnTo>
                    <a:pt x="883405" y="81170"/>
                  </a:lnTo>
                  <a:lnTo>
                    <a:pt x="911847" y="81170"/>
                  </a:lnTo>
                  <a:lnTo>
                    <a:pt x="908782" y="66312"/>
                  </a:lnTo>
                  <a:lnTo>
                    <a:pt x="892382" y="43433"/>
                  </a:lnTo>
                  <a:close/>
                </a:path>
                <a:path w="1368425" h="330834">
                  <a:moveTo>
                    <a:pt x="966000" y="43433"/>
                  </a:moveTo>
                  <a:lnTo>
                    <a:pt x="892382" y="43433"/>
                  </a:lnTo>
                  <a:lnTo>
                    <a:pt x="908782" y="66312"/>
                  </a:lnTo>
                  <a:lnTo>
                    <a:pt x="911847" y="81170"/>
                  </a:lnTo>
                  <a:lnTo>
                    <a:pt x="966000" y="81170"/>
                  </a:lnTo>
                  <a:lnTo>
                    <a:pt x="966000" y="43433"/>
                  </a:lnTo>
                  <a:close/>
                </a:path>
                <a:path w="1368425" h="330834">
                  <a:moveTo>
                    <a:pt x="1013349" y="43433"/>
                  </a:moveTo>
                  <a:lnTo>
                    <a:pt x="980952" y="43433"/>
                  </a:lnTo>
                  <a:lnTo>
                    <a:pt x="980952" y="81170"/>
                  </a:lnTo>
                  <a:lnTo>
                    <a:pt x="1013349" y="81170"/>
                  </a:lnTo>
                  <a:lnTo>
                    <a:pt x="1013349" y="43433"/>
                  </a:lnTo>
                  <a:close/>
                </a:path>
                <a:path w="1368425" h="330834">
                  <a:moveTo>
                    <a:pt x="901562" y="200077"/>
                  </a:moveTo>
                  <a:lnTo>
                    <a:pt x="854641" y="204499"/>
                  </a:lnTo>
                  <a:lnTo>
                    <a:pt x="819101" y="217299"/>
                  </a:lnTo>
                  <a:lnTo>
                    <a:pt x="796578" y="237775"/>
                  </a:lnTo>
                  <a:lnTo>
                    <a:pt x="788706" y="265227"/>
                  </a:lnTo>
                  <a:lnTo>
                    <a:pt x="796578" y="292623"/>
                  </a:lnTo>
                  <a:lnTo>
                    <a:pt x="819101" y="312977"/>
                  </a:lnTo>
                  <a:lnTo>
                    <a:pt x="854641" y="325654"/>
                  </a:lnTo>
                  <a:lnTo>
                    <a:pt x="901562" y="330021"/>
                  </a:lnTo>
                  <a:lnTo>
                    <a:pt x="948483" y="325654"/>
                  </a:lnTo>
                  <a:lnTo>
                    <a:pt x="984023" y="312977"/>
                  </a:lnTo>
                  <a:lnTo>
                    <a:pt x="1005345" y="293708"/>
                  </a:lnTo>
                  <a:lnTo>
                    <a:pt x="901562" y="293708"/>
                  </a:lnTo>
                  <a:lnTo>
                    <a:pt x="873042" y="291961"/>
                  </a:lnTo>
                  <a:lnTo>
                    <a:pt x="852299" y="286677"/>
                  </a:lnTo>
                  <a:lnTo>
                    <a:pt x="839633" y="277788"/>
                  </a:lnTo>
                  <a:lnTo>
                    <a:pt x="835344" y="265227"/>
                  </a:lnTo>
                  <a:lnTo>
                    <a:pt x="839633" y="252667"/>
                  </a:lnTo>
                  <a:lnTo>
                    <a:pt x="852299" y="243777"/>
                  </a:lnTo>
                  <a:lnTo>
                    <a:pt x="873042" y="238493"/>
                  </a:lnTo>
                  <a:lnTo>
                    <a:pt x="901562" y="236746"/>
                  </a:lnTo>
                  <a:lnTo>
                    <a:pt x="1005414" y="236746"/>
                  </a:lnTo>
                  <a:lnTo>
                    <a:pt x="984023" y="217299"/>
                  </a:lnTo>
                  <a:lnTo>
                    <a:pt x="948483" y="204499"/>
                  </a:lnTo>
                  <a:lnTo>
                    <a:pt x="901562" y="200077"/>
                  </a:lnTo>
                  <a:close/>
                </a:path>
                <a:path w="1368425" h="330834">
                  <a:moveTo>
                    <a:pt x="1005414" y="236746"/>
                  </a:moveTo>
                  <a:lnTo>
                    <a:pt x="901562" y="236746"/>
                  </a:lnTo>
                  <a:lnTo>
                    <a:pt x="930232" y="238493"/>
                  </a:lnTo>
                  <a:lnTo>
                    <a:pt x="950958" y="243777"/>
                  </a:lnTo>
                  <a:lnTo>
                    <a:pt x="963541" y="252667"/>
                  </a:lnTo>
                  <a:lnTo>
                    <a:pt x="967780" y="265227"/>
                  </a:lnTo>
                  <a:lnTo>
                    <a:pt x="963541" y="277788"/>
                  </a:lnTo>
                  <a:lnTo>
                    <a:pt x="950958" y="286677"/>
                  </a:lnTo>
                  <a:lnTo>
                    <a:pt x="930232" y="291961"/>
                  </a:lnTo>
                  <a:lnTo>
                    <a:pt x="901562" y="293708"/>
                  </a:lnTo>
                  <a:lnTo>
                    <a:pt x="1005345" y="293708"/>
                  </a:lnTo>
                  <a:lnTo>
                    <a:pt x="1006546" y="292623"/>
                  </a:lnTo>
                  <a:lnTo>
                    <a:pt x="1014417" y="265227"/>
                  </a:lnTo>
                  <a:lnTo>
                    <a:pt x="1006546" y="237775"/>
                  </a:lnTo>
                  <a:lnTo>
                    <a:pt x="1005414" y="236746"/>
                  </a:lnTo>
                  <a:close/>
                </a:path>
                <a:path w="1368425" h="330834">
                  <a:moveTo>
                    <a:pt x="1146825" y="18156"/>
                  </a:moveTo>
                  <a:lnTo>
                    <a:pt x="1137213" y="18156"/>
                  </a:lnTo>
                  <a:lnTo>
                    <a:pt x="1137213" y="47349"/>
                  </a:lnTo>
                  <a:lnTo>
                    <a:pt x="1132846" y="80469"/>
                  </a:lnTo>
                  <a:lnTo>
                    <a:pt x="1119101" y="110986"/>
                  </a:lnTo>
                  <a:lnTo>
                    <a:pt x="1095009" y="136563"/>
                  </a:lnTo>
                  <a:lnTo>
                    <a:pt x="1059602" y="154864"/>
                  </a:lnTo>
                  <a:lnTo>
                    <a:pt x="1084879" y="192245"/>
                  </a:lnTo>
                  <a:lnTo>
                    <a:pt x="1125553" y="169655"/>
                  </a:lnTo>
                  <a:lnTo>
                    <a:pt x="1153945" y="136218"/>
                  </a:lnTo>
                  <a:lnTo>
                    <a:pt x="1161704" y="116803"/>
                  </a:lnTo>
                  <a:lnTo>
                    <a:pt x="1152148" y="94670"/>
                  </a:lnTo>
                  <a:lnTo>
                    <a:pt x="1146825" y="51977"/>
                  </a:lnTo>
                  <a:lnTo>
                    <a:pt x="1146825" y="18156"/>
                  </a:lnTo>
                  <a:close/>
                </a:path>
                <a:path w="1368425" h="330834">
                  <a:moveTo>
                    <a:pt x="1185274" y="18156"/>
                  </a:moveTo>
                  <a:lnTo>
                    <a:pt x="1176018" y="18156"/>
                  </a:lnTo>
                  <a:lnTo>
                    <a:pt x="1176018" y="47349"/>
                  </a:lnTo>
                  <a:lnTo>
                    <a:pt x="1170589" y="94570"/>
                  </a:lnTo>
                  <a:lnTo>
                    <a:pt x="1161704" y="116803"/>
                  </a:lnTo>
                  <a:lnTo>
                    <a:pt x="1168319" y="132124"/>
                  </a:lnTo>
                  <a:lnTo>
                    <a:pt x="1195637" y="162168"/>
                  </a:lnTo>
                  <a:lnTo>
                    <a:pt x="1234403" y="182633"/>
                  </a:lnTo>
                  <a:lnTo>
                    <a:pt x="1258968" y="145964"/>
                  </a:lnTo>
                  <a:lnTo>
                    <a:pt x="1225676" y="130077"/>
                  </a:lnTo>
                  <a:lnTo>
                    <a:pt x="1202763" y="107782"/>
                  </a:lnTo>
                  <a:lnTo>
                    <a:pt x="1189529" y="81081"/>
                  </a:lnTo>
                  <a:lnTo>
                    <a:pt x="1185274" y="51977"/>
                  </a:lnTo>
                  <a:lnTo>
                    <a:pt x="1185274" y="18156"/>
                  </a:lnTo>
                  <a:close/>
                </a:path>
                <a:path w="1368425" h="330834">
                  <a:moveTo>
                    <a:pt x="1176018" y="18156"/>
                  </a:moveTo>
                  <a:lnTo>
                    <a:pt x="1146825" y="18156"/>
                  </a:lnTo>
                  <a:lnTo>
                    <a:pt x="1146825" y="51977"/>
                  </a:lnTo>
                  <a:lnTo>
                    <a:pt x="1152148" y="94670"/>
                  </a:lnTo>
                  <a:lnTo>
                    <a:pt x="1161704" y="116803"/>
                  </a:lnTo>
                  <a:lnTo>
                    <a:pt x="1170589" y="94570"/>
                  </a:lnTo>
                  <a:lnTo>
                    <a:pt x="1176018" y="47349"/>
                  </a:lnTo>
                  <a:lnTo>
                    <a:pt x="1176018" y="18156"/>
                  </a:lnTo>
                  <a:close/>
                </a:path>
                <a:path w="1368425" h="330834">
                  <a:moveTo>
                    <a:pt x="1324474" y="356"/>
                  </a:moveTo>
                  <a:lnTo>
                    <a:pt x="1277125" y="356"/>
                  </a:lnTo>
                  <a:lnTo>
                    <a:pt x="1277125" y="195093"/>
                  </a:lnTo>
                  <a:lnTo>
                    <a:pt x="1324474" y="195093"/>
                  </a:lnTo>
                  <a:lnTo>
                    <a:pt x="1324474" y="115703"/>
                  </a:lnTo>
                  <a:lnTo>
                    <a:pt x="1311302" y="115703"/>
                  </a:lnTo>
                  <a:lnTo>
                    <a:pt x="1311302" y="76542"/>
                  </a:lnTo>
                  <a:lnTo>
                    <a:pt x="1324474" y="76542"/>
                  </a:lnTo>
                  <a:lnTo>
                    <a:pt x="1324474" y="356"/>
                  </a:lnTo>
                  <a:close/>
                </a:path>
                <a:path w="1368425" h="330834">
                  <a:moveTo>
                    <a:pt x="1324474" y="76542"/>
                  </a:moveTo>
                  <a:lnTo>
                    <a:pt x="1311302" y="76542"/>
                  </a:lnTo>
                  <a:lnTo>
                    <a:pt x="1311302" y="115703"/>
                  </a:lnTo>
                  <a:lnTo>
                    <a:pt x="1324474" y="115703"/>
                  </a:lnTo>
                  <a:lnTo>
                    <a:pt x="1324474" y="76542"/>
                  </a:lnTo>
                  <a:close/>
                </a:path>
                <a:path w="1368425" h="330834">
                  <a:moveTo>
                    <a:pt x="1368263" y="76542"/>
                  </a:moveTo>
                  <a:lnTo>
                    <a:pt x="1324474" y="76542"/>
                  </a:lnTo>
                  <a:lnTo>
                    <a:pt x="1324474" y="115703"/>
                  </a:lnTo>
                  <a:lnTo>
                    <a:pt x="1368263" y="115703"/>
                  </a:lnTo>
                  <a:lnTo>
                    <a:pt x="1368263" y="76542"/>
                  </a:lnTo>
                  <a:close/>
                </a:path>
                <a:path w="1368425" h="330834">
                  <a:moveTo>
                    <a:pt x="1216959" y="202569"/>
                  </a:moveTo>
                  <a:lnTo>
                    <a:pt x="1170505" y="206919"/>
                  </a:lnTo>
                  <a:lnTo>
                    <a:pt x="1135299" y="219480"/>
                  </a:lnTo>
                  <a:lnTo>
                    <a:pt x="1112976" y="239516"/>
                  </a:lnTo>
                  <a:lnTo>
                    <a:pt x="1105172" y="266295"/>
                  </a:lnTo>
                  <a:lnTo>
                    <a:pt x="1112976" y="293224"/>
                  </a:lnTo>
                  <a:lnTo>
                    <a:pt x="1135299" y="313244"/>
                  </a:lnTo>
                  <a:lnTo>
                    <a:pt x="1170505" y="325721"/>
                  </a:lnTo>
                  <a:lnTo>
                    <a:pt x="1216959" y="330021"/>
                  </a:lnTo>
                  <a:lnTo>
                    <a:pt x="1263207" y="325721"/>
                  </a:lnTo>
                  <a:lnTo>
                    <a:pt x="1298307" y="313244"/>
                  </a:lnTo>
                  <a:lnTo>
                    <a:pt x="1320449" y="293352"/>
                  </a:lnTo>
                  <a:lnTo>
                    <a:pt x="1216959" y="293352"/>
                  </a:lnTo>
                  <a:lnTo>
                    <a:pt x="1189112" y="291728"/>
                  </a:lnTo>
                  <a:lnTo>
                    <a:pt x="1168808" y="286766"/>
                  </a:lnTo>
                  <a:lnTo>
                    <a:pt x="1156382" y="278333"/>
                  </a:lnTo>
                  <a:lnTo>
                    <a:pt x="1152165" y="266295"/>
                  </a:lnTo>
                  <a:lnTo>
                    <a:pt x="1156382" y="254408"/>
                  </a:lnTo>
                  <a:lnTo>
                    <a:pt x="1168808" y="245958"/>
                  </a:lnTo>
                  <a:lnTo>
                    <a:pt x="1189112" y="240913"/>
                  </a:lnTo>
                  <a:lnTo>
                    <a:pt x="1216959" y="239238"/>
                  </a:lnTo>
                  <a:lnTo>
                    <a:pt x="1320282" y="239238"/>
                  </a:lnTo>
                  <a:lnTo>
                    <a:pt x="1298307" y="219480"/>
                  </a:lnTo>
                  <a:lnTo>
                    <a:pt x="1263207" y="206919"/>
                  </a:lnTo>
                  <a:lnTo>
                    <a:pt x="1216959" y="202569"/>
                  </a:lnTo>
                  <a:close/>
                </a:path>
                <a:path w="1368425" h="330834">
                  <a:moveTo>
                    <a:pt x="1320282" y="239238"/>
                  </a:moveTo>
                  <a:lnTo>
                    <a:pt x="1216959" y="239238"/>
                  </a:lnTo>
                  <a:lnTo>
                    <a:pt x="1244750" y="240913"/>
                  </a:lnTo>
                  <a:lnTo>
                    <a:pt x="1264931" y="245958"/>
                  </a:lnTo>
                  <a:lnTo>
                    <a:pt x="1277236" y="254408"/>
                  </a:lnTo>
                  <a:lnTo>
                    <a:pt x="1281397" y="266295"/>
                  </a:lnTo>
                  <a:lnTo>
                    <a:pt x="1277236" y="278333"/>
                  </a:lnTo>
                  <a:lnTo>
                    <a:pt x="1264931" y="286766"/>
                  </a:lnTo>
                  <a:lnTo>
                    <a:pt x="1244750" y="291728"/>
                  </a:lnTo>
                  <a:lnTo>
                    <a:pt x="1216959" y="293352"/>
                  </a:lnTo>
                  <a:lnTo>
                    <a:pt x="1320449" y="293352"/>
                  </a:lnTo>
                  <a:lnTo>
                    <a:pt x="1320591" y="293224"/>
                  </a:lnTo>
                  <a:lnTo>
                    <a:pt x="1328390" y="266295"/>
                  </a:lnTo>
                  <a:lnTo>
                    <a:pt x="1320591" y="239516"/>
                  </a:lnTo>
                  <a:lnTo>
                    <a:pt x="1320282" y="23923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1C67FF76-40EE-9C69-A53D-C125B1A75B8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0095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_함께활동해요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B42CAC4D-4198-F6AB-505B-5CB72F729B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74" name="그림 73">
            <a:extLst>
              <a:ext uri="{FF2B5EF4-FFF2-40B4-BE49-F238E27FC236}">
                <a16:creationId xmlns:a16="http://schemas.microsoft.com/office/drawing/2014/main" id="{E54F7601-2F10-4BB4-BA59-C438BAD886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71622" y="1043900"/>
            <a:ext cx="2686587" cy="507968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2BA6F585-77ED-4EB8-BEC2-390E999714C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5547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_함께활동해요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14" name="그림 13">
            <a:extLst>
              <a:ext uri="{FF2B5EF4-FFF2-40B4-BE49-F238E27FC236}">
                <a16:creationId xmlns:a16="http://schemas.microsoft.com/office/drawing/2014/main" id="{DE2BC15C-8F07-43B6-909A-4965F989F4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806"/>
          <a:stretch/>
        </p:blipFill>
        <p:spPr>
          <a:xfrm>
            <a:off x="8966718" y="1046271"/>
            <a:ext cx="2691491" cy="507968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21676AD2-F308-4A60-A77F-5C354E2E2BCC}"/>
              </a:ext>
            </a:extLst>
          </p:cNvPr>
          <p:cNvSpPr/>
          <p:nvPr userDrawn="1"/>
        </p:nvSpPr>
        <p:spPr>
          <a:xfrm>
            <a:off x="6794962" y="1213078"/>
            <a:ext cx="2101388" cy="296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732339EF-0AC0-5F6A-E952-238A386AD60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1E3BCDFA-2EB0-8E7D-C5D6-47636B511C4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2227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_함께활동해요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87B281FB-BEB1-5170-9DBA-E4C9310025D2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641"/>
          <a:stretch/>
        </p:blipFill>
        <p:spPr>
          <a:xfrm>
            <a:off x="8948056" y="1043900"/>
            <a:ext cx="2709637" cy="511200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4" name="그림 3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56B94AED-7586-22A6-2278-5A27E2BDDEF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3193FE92-C9B8-73E6-DCE2-AD70FA9D06A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4451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15DC4400-63B4-E06D-2D7F-D082FD95E33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146"/>
          <a:stretch/>
        </p:blipFill>
        <p:spPr>
          <a:xfrm>
            <a:off x="8892072" y="1043900"/>
            <a:ext cx="2764727" cy="507945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4" name="그림 3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0FBB8A21-1B82-4037-8CB0-9AF971549B2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7A2D6E0B-0B91-4D03-8E90-51A4B7A5114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573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6C92620-62FC-E88D-0E9B-0A27E34A91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29814" y="5908241"/>
            <a:ext cx="2439525" cy="466692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6DD4A32B-1873-6914-CDA0-763C2F0E8ED9}"/>
              </a:ext>
            </a:extLst>
          </p:cNvPr>
          <p:cNvSpPr/>
          <p:nvPr userDrawn="1"/>
        </p:nvSpPr>
        <p:spPr>
          <a:xfrm>
            <a:off x="10091611" y="5985542"/>
            <a:ext cx="1433279" cy="2961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E3D555A4-AC53-089A-4F78-B7B6AC16ED30}"/>
              </a:ext>
            </a:extLst>
          </p:cNvPr>
          <p:cNvSpPr/>
          <p:nvPr userDrawn="1"/>
        </p:nvSpPr>
        <p:spPr>
          <a:xfrm>
            <a:off x="9411226" y="5949826"/>
            <a:ext cx="541825" cy="37890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 descr="텍스트, 클립아트, 그래픽, 그래픽 디자인이(가) 표시된 사진&#10;&#10;자동 생성된 설명">
            <a:extLst>
              <a:ext uri="{FF2B5EF4-FFF2-40B4-BE49-F238E27FC236}">
                <a16:creationId xmlns:a16="http://schemas.microsoft.com/office/drawing/2014/main" id="{8293FB7F-2AB3-A963-AE7B-16DE5569BF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200" y="781200"/>
            <a:ext cx="10271860" cy="529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31752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탐구_함께활동해요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B42CAC4D-4198-F6AB-505B-5CB72F729B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2" name="그림 1">
            <a:extLst>
              <a:ext uri="{FF2B5EF4-FFF2-40B4-BE49-F238E27FC236}">
                <a16:creationId xmlns:a16="http://schemas.microsoft.com/office/drawing/2014/main" id="{829CB450-9BD6-7CB3-DED4-EC9AFDA31E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40540"/>
          <a:stretch/>
        </p:blipFill>
        <p:spPr>
          <a:xfrm>
            <a:off x="9480116" y="1043900"/>
            <a:ext cx="1597460" cy="507968"/>
          </a:xfrm>
          <a:prstGeom prst="rect">
            <a:avLst/>
          </a:prstGeom>
        </p:spPr>
      </p:pic>
      <p:pic>
        <p:nvPicPr>
          <p:cNvPr id="4" name="그림 3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0929921B-5938-358C-6F66-F8051CC60FC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9884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탐구_함께활동해요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21676AD2-F308-4A60-A77F-5C354E2E2BCC}"/>
              </a:ext>
            </a:extLst>
          </p:cNvPr>
          <p:cNvSpPr/>
          <p:nvPr userDrawn="1"/>
        </p:nvSpPr>
        <p:spPr>
          <a:xfrm>
            <a:off x="6794962" y="1213078"/>
            <a:ext cx="2101388" cy="296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732339EF-0AC0-5F6A-E952-238A386AD6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1A491E6C-61AA-0A1C-F860-600E3076DD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806" r="9794"/>
          <a:stretch/>
        </p:blipFill>
        <p:spPr>
          <a:xfrm>
            <a:off x="9478800" y="1043078"/>
            <a:ext cx="1601910" cy="507968"/>
          </a:xfrm>
          <a:prstGeom prst="rect">
            <a:avLst/>
          </a:prstGeom>
        </p:spPr>
      </p:pic>
      <p:pic>
        <p:nvPicPr>
          <p:cNvPr id="3" name="그림 2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2525346F-E237-67DD-3F6D-BDA4FE6D42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4535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4" name="그림 3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0FBB8A21-1B82-4037-8CB0-9AF971549B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33A5F1BB-2650-5C3D-F2CF-D3B2AFF6289C}"/>
              </a:ext>
            </a:extLst>
          </p:cNvPr>
          <p:cNvPicPr>
            <a:picLocks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641" r="9782"/>
          <a:stretch/>
        </p:blipFill>
        <p:spPr>
          <a:xfrm>
            <a:off x="9456056" y="1043900"/>
            <a:ext cx="1621519" cy="511200"/>
          </a:xfrm>
          <a:prstGeom prst="rect">
            <a:avLst/>
          </a:prstGeom>
        </p:spPr>
      </p:pic>
      <p:pic>
        <p:nvPicPr>
          <p:cNvPr id="3" name="그림 2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9D014AA5-2231-6207-93C0-8580F216E41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2907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폰트, 그래픽, 그래픽 디자인, 타이포그래피이(가) 표시된 사진&#10;&#10;자동 생성된 설명">
            <a:extLst>
              <a:ext uri="{FF2B5EF4-FFF2-40B4-BE49-F238E27FC236}">
                <a16:creationId xmlns:a16="http://schemas.microsoft.com/office/drawing/2014/main" id="{E1C8793C-025C-87F8-2DD5-23DEE22479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259" y="1178344"/>
            <a:ext cx="2163766" cy="400424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14" name="그림 13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3CC859F4-C566-7F1B-24C0-D7DFFF4B61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13665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폰트, 그래픽, 그래픽 디자인, 타이포그래피이(가) 표시된 사진&#10;&#10;자동 생성된 설명">
            <a:extLst>
              <a:ext uri="{FF2B5EF4-FFF2-40B4-BE49-F238E27FC236}">
                <a16:creationId xmlns:a16="http://schemas.microsoft.com/office/drawing/2014/main" id="{E1C8793C-025C-87F8-2DD5-23DEE22479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259" y="1178344"/>
            <a:ext cx="2163766" cy="400424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2" name="그림 1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D242D809-EFC0-3FAC-9543-4BAE4595B5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83254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9E64327F-F6B8-706C-A2E5-52D1207116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C69E29BB-B075-D98C-C8B0-02C4D42A1F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59951"/>
          <a:stretch/>
        </p:blipFill>
        <p:spPr>
          <a:xfrm>
            <a:off x="9984941" y="1043900"/>
            <a:ext cx="1075965" cy="507968"/>
          </a:xfrm>
          <a:prstGeom prst="rect">
            <a:avLst/>
          </a:prstGeom>
        </p:spPr>
      </p:pic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4558E51D-DB53-85F7-0A70-F02F2247D64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66407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9E64327F-F6B8-706C-A2E5-52D1207116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8C4806C0-68D9-A749-4FCC-0CDF0F8F48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806" r="14522"/>
          <a:stretch/>
        </p:blipFill>
        <p:spPr>
          <a:xfrm>
            <a:off x="9980178" y="1043078"/>
            <a:ext cx="1075965" cy="507968"/>
          </a:xfrm>
          <a:prstGeom prst="rect">
            <a:avLst/>
          </a:prstGeom>
        </p:spPr>
      </p:pic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B17CD12B-DD91-D1E7-531A-A93397D335F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20879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9E64327F-F6B8-706C-A2E5-52D1207116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4558E51D-DB53-85F7-0A70-F02F2247D64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4" name="그림 3" descr="번호, 노랑이(가) 표시된 사진&#10;&#10;자동 생성된 설명">
            <a:extLst>
              <a:ext uri="{FF2B5EF4-FFF2-40B4-BE49-F238E27FC236}">
                <a16:creationId xmlns:a16="http://schemas.microsoft.com/office/drawing/2014/main" id="{8D056175-8695-A747-1644-61D9C16F204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5700" y="1105473"/>
            <a:ext cx="2433772" cy="44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9470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9E64327F-F6B8-706C-A2E5-52D1207116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4558E51D-DB53-85F7-0A70-F02F2247D64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 descr="스크린샷, 번호, 노랑이(가) 표시된 사진&#10;&#10;자동 생성된 설명">
            <a:extLst>
              <a:ext uri="{FF2B5EF4-FFF2-40B4-BE49-F238E27FC236}">
                <a16:creationId xmlns:a16="http://schemas.microsoft.com/office/drawing/2014/main" id="{1B9EB89B-5C48-412A-064A-E157E69C472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5700" y="1105473"/>
            <a:ext cx="2433772" cy="44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41840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9E64327F-F6B8-706C-A2E5-52D1207116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4558E51D-DB53-85F7-0A70-F02F2247D64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 descr="스크린샷, 번호, 노랑이(가) 표시된 사진&#10;&#10;자동 생성된 설명">
            <a:extLst>
              <a:ext uri="{FF2B5EF4-FFF2-40B4-BE49-F238E27FC236}">
                <a16:creationId xmlns:a16="http://schemas.microsoft.com/office/drawing/2014/main" id="{13E8FA5F-4737-4041-E172-B5D29E32528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5700" y="1105473"/>
            <a:ext cx="2433772" cy="44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044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6C92620-62FC-E88D-0E9B-0A27E34A91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29814" y="5908241"/>
            <a:ext cx="2439525" cy="466692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6DD4A32B-1873-6914-CDA0-763C2F0E8ED9}"/>
              </a:ext>
            </a:extLst>
          </p:cNvPr>
          <p:cNvSpPr/>
          <p:nvPr userDrawn="1"/>
        </p:nvSpPr>
        <p:spPr>
          <a:xfrm>
            <a:off x="10091611" y="5985542"/>
            <a:ext cx="1433279" cy="2961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E3D555A4-AC53-089A-4F78-B7B6AC16ED30}"/>
              </a:ext>
            </a:extLst>
          </p:cNvPr>
          <p:cNvSpPr/>
          <p:nvPr userDrawn="1"/>
        </p:nvSpPr>
        <p:spPr>
          <a:xfrm>
            <a:off x="9411226" y="5949826"/>
            <a:ext cx="541825" cy="37890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 descr="텍스트, 클립아트, 그래픽, 그래픽 디자인이(가) 표시된 사진&#10;&#10;자동 생성된 설명">
            <a:extLst>
              <a:ext uri="{FF2B5EF4-FFF2-40B4-BE49-F238E27FC236}">
                <a16:creationId xmlns:a16="http://schemas.microsoft.com/office/drawing/2014/main" id="{7F720612-0502-A527-F894-7146C2DF1F7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200" y="781200"/>
            <a:ext cx="10271855" cy="529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42337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9E64327F-F6B8-706C-A2E5-52D1207116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4558E51D-DB53-85F7-0A70-F02F2247D64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 descr="번호, 스크린샷, 노랑이(가) 표시된 사진&#10;&#10;자동 생성된 설명">
            <a:extLst>
              <a:ext uri="{FF2B5EF4-FFF2-40B4-BE49-F238E27FC236}">
                <a16:creationId xmlns:a16="http://schemas.microsoft.com/office/drawing/2014/main" id="{3C4DC724-F9E9-4724-C698-DFED2D41ABE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5700" y="1105473"/>
            <a:ext cx="2433772" cy="44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96470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9E64327F-F6B8-706C-A2E5-52D1207116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4558E51D-DB53-85F7-0A70-F02F2247D64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 descr="번호, 스크린샷, 노랑이(가) 표시된 사진&#10;&#10;자동 생성된 설명">
            <a:extLst>
              <a:ext uri="{FF2B5EF4-FFF2-40B4-BE49-F238E27FC236}">
                <a16:creationId xmlns:a16="http://schemas.microsoft.com/office/drawing/2014/main" id="{B0EADC1B-9572-A662-E81A-9010C3CF332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5700" y="1105473"/>
            <a:ext cx="2433772" cy="44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21572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4">
            <a:extLst>
              <a:ext uri="{FF2B5EF4-FFF2-40B4-BE49-F238E27FC236}">
                <a16:creationId xmlns:a16="http://schemas.microsoft.com/office/drawing/2014/main" id="{39C7F464-8654-C36D-A60F-1C4C8690CA02}"/>
              </a:ext>
            </a:extLst>
          </p:cNvPr>
          <p:cNvSpPr/>
          <p:nvPr userDrawn="1"/>
        </p:nvSpPr>
        <p:spPr>
          <a:xfrm>
            <a:off x="533790" y="298412"/>
            <a:ext cx="11124515" cy="6095572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08" y="9752936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82" y="299113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99DA429C-F3AF-E512-609C-5A1026107885}"/>
              </a:ext>
            </a:extLst>
          </p:cNvPr>
          <p:cNvSpPr/>
          <p:nvPr userDrawn="1"/>
        </p:nvSpPr>
        <p:spPr>
          <a:xfrm>
            <a:off x="533790" y="298412"/>
            <a:ext cx="11124515" cy="6095572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04708" y="523544"/>
                </a:move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62" y="9753038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523544" y="9947341"/>
                </a:lnTo>
                <a:lnTo>
                  <a:pt x="474699" y="9944523"/>
                </a:lnTo>
                <a:lnTo>
                  <a:pt x="427509" y="9936279"/>
                </a:lnTo>
                <a:lnTo>
                  <a:pt x="382288" y="9922923"/>
                </a:lnTo>
                <a:lnTo>
                  <a:pt x="339351" y="9904770"/>
                </a:lnTo>
                <a:lnTo>
                  <a:pt x="299011" y="9882133"/>
                </a:lnTo>
                <a:lnTo>
                  <a:pt x="261584" y="9855327"/>
                </a:lnTo>
                <a:lnTo>
                  <a:pt x="227382" y="9824666"/>
                </a:lnTo>
                <a:lnTo>
                  <a:pt x="196722" y="9790465"/>
                </a:lnTo>
                <a:lnTo>
                  <a:pt x="169916" y="9753038"/>
                </a:lnTo>
                <a:lnTo>
                  <a:pt x="147279" y="9712698"/>
                </a:lnTo>
                <a:lnTo>
                  <a:pt x="129126" y="9669761"/>
                </a:lnTo>
                <a:lnTo>
                  <a:pt x="115770" y="9624540"/>
                </a:lnTo>
                <a:lnTo>
                  <a:pt x="107526" y="9577350"/>
                </a:lnTo>
                <a:lnTo>
                  <a:pt x="104708" y="9528505"/>
                </a:lnTo>
                <a:lnTo>
                  <a:pt x="104708" y="523544"/>
                </a:lnTo>
                <a:close/>
              </a:path>
              <a:path w="18345150" h="10052050">
                <a:moveTo>
                  <a:pt x="17821446" y="9947341"/>
                </a:moveTo>
                <a:lnTo>
                  <a:pt x="523544" y="9947341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21446" y="9947341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17821446" y="104708"/>
                </a:lnTo>
                <a:lnTo>
                  <a:pt x="17870292" y="107526"/>
                </a:lnTo>
                <a:lnTo>
                  <a:pt x="17917482" y="115770"/>
                </a:lnTo>
                <a:lnTo>
                  <a:pt x="17962702" y="129126"/>
                </a:lnTo>
                <a:lnTo>
                  <a:pt x="18005640" y="147279"/>
                </a:lnTo>
                <a:lnTo>
                  <a:pt x="18045979" y="169916"/>
                </a:lnTo>
                <a:lnTo>
                  <a:pt x="18083407" y="196722"/>
                </a:lnTo>
                <a:lnTo>
                  <a:pt x="18117608" y="227382"/>
                </a:lnTo>
                <a:lnTo>
                  <a:pt x="18148269" y="261584"/>
                </a:lnTo>
                <a:lnTo>
                  <a:pt x="18175074" y="299011"/>
                </a:lnTo>
                <a:lnTo>
                  <a:pt x="18197711" y="339351"/>
                </a:lnTo>
                <a:lnTo>
                  <a:pt x="18215864" y="382288"/>
                </a:lnTo>
                <a:lnTo>
                  <a:pt x="18229220" y="427509"/>
                </a:lnTo>
                <a:lnTo>
                  <a:pt x="18237464" y="474699"/>
                </a:lnTo>
                <a:lnTo>
                  <a:pt x="18240282" y="523544"/>
                </a:lnTo>
                <a:lnTo>
                  <a:pt x="18240282" y="9528505"/>
                </a:lnTo>
                <a:lnTo>
                  <a:pt x="18237464" y="9577350"/>
                </a:lnTo>
                <a:lnTo>
                  <a:pt x="18229220" y="9624540"/>
                </a:lnTo>
                <a:lnTo>
                  <a:pt x="18215864" y="9669761"/>
                </a:lnTo>
                <a:lnTo>
                  <a:pt x="18197711" y="9712699"/>
                </a:lnTo>
                <a:lnTo>
                  <a:pt x="18175074" y="9753038"/>
                </a:lnTo>
                <a:lnTo>
                  <a:pt x="18148269" y="9790466"/>
                </a:lnTo>
                <a:lnTo>
                  <a:pt x="18117608" y="9824667"/>
                </a:lnTo>
                <a:lnTo>
                  <a:pt x="18083407" y="9855327"/>
                </a:lnTo>
                <a:lnTo>
                  <a:pt x="18045979" y="9882133"/>
                </a:lnTo>
                <a:lnTo>
                  <a:pt x="18005640" y="9904770"/>
                </a:lnTo>
                <a:lnTo>
                  <a:pt x="17962702" y="9922923"/>
                </a:lnTo>
                <a:lnTo>
                  <a:pt x="17917482" y="9936279"/>
                </a:lnTo>
                <a:lnTo>
                  <a:pt x="17870292" y="9944523"/>
                </a:lnTo>
                <a:lnTo>
                  <a:pt x="17821446" y="9947341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28" y="299011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  <a:path w="18345150" h="10052050">
                <a:moveTo>
                  <a:pt x="523544" y="0"/>
                </a:move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104708" y="523544"/>
                </a:lnTo>
                <a:lnTo>
                  <a:pt x="107526" y="474699"/>
                </a:lnTo>
                <a:lnTo>
                  <a:pt x="115770" y="427508"/>
                </a:lnTo>
                <a:lnTo>
                  <a:pt x="129126" y="382288"/>
                </a:lnTo>
                <a:lnTo>
                  <a:pt x="147279" y="339350"/>
                </a:lnTo>
                <a:lnTo>
                  <a:pt x="169916" y="299011"/>
                </a:lnTo>
                <a:lnTo>
                  <a:pt x="196722" y="261583"/>
                </a:lnTo>
                <a:lnTo>
                  <a:pt x="227382" y="227382"/>
                </a:lnTo>
                <a:lnTo>
                  <a:pt x="261584" y="196722"/>
                </a:lnTo>
                <a:lnTo>
                  <a:pt x="299011" y="169916"/>
                </a:lnTo>
                <a:lnTo>
                  <a:pt x="339351" y="147279"/>
                </a:lnTo>
                <a:lnTo>
                  <a:pt x="382288" y="129126"/>
                </a:lnTo>
                <a:lnTo>
                  <a:pt x="427509" y="115770"/>
                </a:lnTo>
                <a:lnTo>
                  <a:pt x="474699" y="107526"/>
                </a:lnTo>
                <a:lnTo>
                  <a:pt x="523544" y="104708"/>
                </a:lnTo>
                <a:lnTo>
                  <a:pt x="523544" y="0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523544" y="104708"/>
                </a:lnTo>
                <a:lnTo>
                  <a:pt x="17821446" y="104708"/>
                </a:lnTo>
                <a:lnTo>
                  <a:pt x="17821446" y="0"/>
                </a:lnTo>
                <a:close/>
              </a:path>
            </a:pathLst>
          </a:custGeom>
          <a:solidFill>
            <a:srgbClr val="E93037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</p:spTree>
    <p:extLst>
      <p:ext uri="{BB962C8B-B14F-4D97-AF65-F5344CB8AC3E}">
        <p14:creationId xmlns:p14="http://schemas.microsoft.com/office/powerpoint/2010/main" val="278172966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5" name="그림 4">
            <a:extLst>
              <a:ext uri="{FF2B5EF4-FFF2-40B4-BE49-F238E27FC236}">
                <a16:creationId xmlns:a16="http://schemas.microsoft.com/office/drawing/2014/main" id="{C69E29BB-B075-D98C-C8B0-02C4D42A1F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59951"/>
          <a:stretch/>
        </p:blipFill>
        <p:spPr>
          <a:xfrm>
            <a:off x="9984941" y="1043900"/>
            <a:ext cx="1075965" cy="507968"/>
          </a:xfrm>
          <a:prstGeom prst="rect">
            <a:avLst/>
          </a:prstGeom>
        </p:spPr>
      </p:pic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4558E51D-DB53-85F7-0A70-F02F2247D64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FE617BDB-B488-2282-5A12-627C9A8CEEB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8254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4" name="그림 3">
            <a:extLst>
              <a:ext uri="{FF2B5EF4-FFF2-40B4-BE49-F238E27FC236}">
                <a16:creationId xmlns:a16="http://schemas.microsoft.com/office/drawing/2014/main" id="{8C4806C0-68D9-A749-4FCC-0CDF0F8F48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806" r="14522"/>
          <a:stretch/>
        </p:blipFill>
        <p:spPr>
          <a:xfrm>
            <a:off x="9980178" y="1043078"/>
            <a:ext cx="1075965" cy="507968"/>
          </a:xfrm>
          <a:prstGeom prst="rect">
            <a:avLst/>
          </a:prstGeom>
        </p:spPr>
      </p:pic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B17CD12B-DD91-D1E7-531A-A93397D335F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3D40CD22-6FFD-1A10-9F44-E84DC6ABAD5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33191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정리해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4" name="그림 3" descr="원, 로고, 폰트, 그래픽이(가) 표시된 사진&#10;&#10;자동 생성된 설명">
            <a:extLst>
              <a:ext uri="{FF2B5EF4-FFF2-40B4-BE49-F238E27FC236}">
                <a16:creationId xmlns:a16="http://schemas.microsoft.com/office/drawing/2014/main" id="{32DC2E97-C94A-BA24-6382-B1E16B00E34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74" y="134852"/>
            <a:ext cx="1040548" cy="1034242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FB3DC918-4FA6-AE1D-F356-C775855685A7}"/>
              </a:ext>
            </a:extLst>
          </p:cNvPr>
          <p:cNvGrpSpPr/>
          <p:nvPr userDrawn="1"/>
        </p:nvGrpSpPr>
        <p:grpSpPr>
          <a:xfrm>
            <a:off x="11288812" y="3669049"/>
            <a:ext cx="343093" cy="685800"/>
            <a:chOff x="11288812" y="3669049"/>
            <a:chExt cx="343093" cy="685800"/>
          </a:xfrm>
        </p:grpSpPr>
        <p:sp>
          <p:nvSpPr>
            <p:cNvPr id="27" name="object 27">
              <a:extLst>
                <a:ext uri="{FF2B5EF4-FFF2-40B4-BE49-F238E27FC236}">
                  <a16:creationId xmlns:a16="http://schemas.microsoft.com/office/drawing/2014/main" id="{9E1D5918-D159-78F3-1027-B96CBB2B44E4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8" name="object 28">
              <a:extLst>
                <a:ext uri="{FF2B5EF4-FFF2-40B4-BE49-F238E27FC236}">
                  <a16:creationId xmlns:a16="http://schemas.microsoft.com/office/drawing/2014/main" id="{6881DB15-826E-B1FC-335A-1A1D46D2E995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51A78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6F7B950A-1BF1-54D3-57AF-7111F49FD9C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94" y="1094400"/>
            <a:ext cx="11098115" cy="556713"/>
          </a:xfrm>
          <a:prstGeom prst="rect">
            <a:avLst/>
          </a:prstGeom>
        </p:spPr>
      </p:pic>
      <p:grpSp>
        <p:nvGrpSpPr>
          <p:cNvPr id="15" name="그룹 14">
            <a:extLst>
              <a:ext uri="{FF2B5EF4-FFF2-40B4-BE49-F238E27FC236}">
                <a16:creationId xmlns:a16="http://schemas.microsoft.com/office/drawing/2014/main" id="{1A0710ED-A875-4017-BC2B-54171DAA8273}"/>
              </a:ext>
            </a:extLst>
          </p:cNvPr>
          <p:cNvGrpSpPr/>
          <p:nvPr userDrawn="1"/>
        </p:nvGrpSpPr>
        <p:grpSpPr>
          <a:xfrm flipH="1">
            <a:off x="571308" y="3669049"/>
            <a:ext cx="343092" cy="685800"/>
            <a:chOff x="11288812" y="3669049"/>
            <a:chExt cx="343093" cy="685800"/>
          </a:xfrm>
        </p:grpSpPr>
        <p:sp>
          <p:nvSpPr>
            <p:cNvPr id="16" name="object 27">
              <a:extLst>
                <a:ext uri="{FF2B5EF4-FFF2-40B4-BE49-F238E27FC236}">
                  <a16:creationId xmlns:a16="http://schemas.microsoft.com/office/drawing/2014/main" id="{7AFCD9AB-2168-F6E5-E351-41A0CF5896A4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28">
              <a:extLst>
                <a:ext uri="{FF2B5EF4-FFF2-40B4-BE49-F238E27FC236}">
                  <a16:creationId xmlns:a16="http://schemas.microsoft.com/office/drawing/2014/main" id="{8C0C2523-8DFB-363E-C437-E0E32649DEBA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A5D6B8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</p:spTree>
    <p:extLst>
      <p:ext uri="{BB962C8B-B14F-4D97-AF65-F5344CB8AC3E}">
        <p14:creationId xmlns:p14="http://schemas.microsoft.com/office/powerpoint/2010/main" val="286556613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정리해요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4" name="그림 3" descr="원, 로고, 폰트, 그래픽이(가) 표시된 사진&#10;&#10;자동 생성된 설명">
            <a:extLst>
              <a:ext uri="{FF2B5EF4-FFF2-40B4-BE49-F238E27FC236}">
                <a16:creationId xmlns:a16="http://schemas.microsoft.com/office/drawing/2014/main" id="{32DC2E97-C94A-BA24-6382-B1E16B00E34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74" y="134852"/>
            <a:ext cx="1040548" cy="1034242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FB3DC918-4FA6-AE1D-F356-C775855685A7}"/>
              </a:ext>
            </a:extLst>
          </p:cNvPr>
          <p:cNvGrpSpPr/>
          <p:nvPr userDrawn="1"/>
        </p:nvGrpSpPr>
        <p:grpSpPr>
          <a:xfrm>
            <a:off x="11288812" y="3669049"/>
            <a:ext cx="343093" cy="685800"/>
            <a:chOff x="11288812" y="3669049"/>
            <a:chExt cx="343093" cy="685800"/>
          </a:xfrm>
        </p:grpSpPr>
        <p:sp>
          <p:nvSpPr>
            <p:cNvPr id="27" name="object 27">
              <a:extLst>
                <a:ext uri="{FF2B5EF4-FFF2-40B4-BE49-F238E27FC236}">
                  <a16:creationId xmlns:a16="http://schemas.microsoft.com/office/drawing/2014/main" id="{9E1D5918-D159-78F3-1027-B96CBB2B44E4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8" name="object 28">
              <a:extLst>
                <a:ext uri="{FF2B5EF4-FFF2-40B4-BE49-F238E27FC236}">
                  <a16:creationId xmlns:a16="http://schemas.microsoft.com/office/drawing/2014/main" id="{6881DB15-826E-B1FC-335A-1A1D46D2E995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51A78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1A0710ED-A875-4017-BC2B-54171DAA8273}"/>
              </a:ext>
            </a:extLst>
          </p:cNvPr>
          <p:cNvGrpSpPr/>
          <p:nvPr userDrawn="1"/>
        </p:nvGrpSpPr>
        <p:grpSpPr>
          <a:xfrm flipH="1">
            <a:off x="571308" y="3669049"/>
            <a:ext cx="343092" cy="685800"/>
            <a:chOff x="11288812" y="3669049"/>
            <a:chExt cx="343093" cy="685800"/>
          </a:xfrm>
        </p:grpSpPr>
        <p:sp>
          <p:nvSpPr>
            <p:cNvPr id="16" name="object 27">
              <a:extLst>
                <a:ext uri="{FF2B5EF4-FFF2-40B4-BE49-F238E27FC236}">
                  <a16:creationId xmlns:a16="http://schemas.microsoft.com/office/drawing/2014/main" id="{7AFCD9AB-2168-F6E5-E351-41A0CF5896A4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28">
              <a:extLst>
                <a:ext uri="{FF2B5EF4-FFF2-40B4-BE49-F238E27FC236}">
                  <a16:creationId xmlns:a16="http://schemas.microsoft.com/office/drawing/2014/main" id="{8C0C2523-8DFB-363E-C437-E0E32649DEBA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A5D6B8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3" name="object 36">
            <a:extLst>
              <a:ext uri="{FF2B5EF4-FFF2-40B4-BE49-F238E27FC236}">
                <a16:creationId xmlns:a16="http://schemas.microsoft.com/office/drawing/2014/main" id="{EA6E07CA-542A-18C5-BCFC-9E0128447E4D}"/>
              </a:ext>
            </a:extLst>
          </p:cNvPr>
          <p:cNvSpPr/>
          <p:nvPr userDrawn="1"/>
        </p:nvSpPr>
        <p:spPr>
          <a:xfrm>
            <a:off x="5619783" y="6095554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FFA133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5" name="object 37">
            <a:extLst>
              <a:ext uri="{FF2B5EF4-FFF2-40B4-BE49-F238E27FC236}">
                <a16:creationId xmlns:a16="http://schemas.microsoft.com/office/drawing/2014/main" id="{F4FEE5CD-C3A0-44C5-3D3B-D76FE1F2D246}"/>
              </a:ext>
            </a:extLst>
          </p:cNvPr>
          <p:cNvSpPr/>
          <p:nvPr userDrawn="1"/>
        </p:nvSpPr>
        <p:spPr>
          <a:xfrm>
            <a:off x="6000750" y="6095556"/>
            <a:ext cx="571821" cy="190607"/>
          </a:xfrm>
          <a:custGeom>
            <a:avLst/>
            <a:gdLst/>
            <a:ahLst/>
            <a:cxnLst/>
            <a:rect l="l" t="t" r="r" b="b"/>
            <a:pathLst>
              <a:path w="942975" h="314325">
                <a:moveTo>
                  <a:pt x="314134" y="157060"/>
                </a:moveTo>
                <a:lnTo>
                  <a:pt x="306120" y="107416"/>
                </a:lnTo>
                <a:lnTo>
                  <a:pt x="283832" y="64300"/>
                </a:lnTo>
                <a:lnTo>
                  <a:pt x="249821" y="30302"/>
                </a:lnTo>
                <a:lnTo>
                  <a:pt x="206705" y="8013"/>
                </a:lnTo>
                <a:lnTo>
                  <a:pt x="157073" y="0"/>
                </a:lnTo>
                <a:lnTo>
                  <a:pt x="107429" y="8013"/>
                </a:lnTo>
                <a:lnTo>
                  <a:pt x="64312" y="30302"/>
                </a:lnTo>
                <a:lnTo>
                  <a:pt x="30302" y="64300"/>
                </a:lnTo>
                <a:lnTo>
                  <a:pt x="8013" y="107416"/>
                </a:lnTo>
                <a:lnTo>
                  <a:pt x="0" y="157060"/>
                </a:lnTo>
                <a:lnTo>
                  <a:pt x="8013" y="206705"/>
                </a:lnTo>
                <a:lnTo>
                  <a:pt x="30302" y="249821"/>
                </a:lnTo>
                <a:lnTo>
                  <a:pt x="64312" y="283819"/>
                </a:lnTo>
                <a:lnTo>
                  <a:pt x="107429" y="306120"/>
                </a:lnTo>
                <a:lnTo>
                  <a:pt x="157073" y="314134"/>
                </a:lnTo>
                <a:lnTo>
                  <a:pt x="206705" y="306120"/>
                </a:lnTo>
                <a:lnTo>
                  <a:pt x="249821" y="283819"/>
                </a:lnTo>
                <a:lnTo>
                  <a:pt x="283832" y="249821"/>
                </a:lnTo>
                <a:lnTo>
                  <a:pt x="306120" y="206705"/>
                </a:lnTo>
                <a:lnTo>
                  <a:pt x="314134" y="157060"/>
                </a:lnTo>
                <a:close/>
              </a:path>
              <a:path w="942975" h="314325">
                <a:moveTo>
                  <a:pt x="942378" y="157060"/>
                </a:moveTo>
                <a:lnTo>
                  <a:pt x="934377" y="107416"/>
                </a:lnTo>
                <a:lnTo>
                  <a:pt x="912075" y="64300"/>
                </a:lnTo>
                <a:lnTo>
                  <a:pt x="878078" y="30302"/>
                </a:lnTo>
                <a:lnTo>
                  <a:pt x="834961" y="8013"/>
                </a:lnTo>
                <a:lnTo>
                  <a:pt x="785317" y="0"/>
                </a:lnTo>
                <a:lnTo>
                  <a:pt x="735672" y="8013"/>
                </a:lnTo>
                <a:lnTo>
                  <a:pt x="692556" y="30302"/>
                </a:lnTo>
                <a:lnTo>
                  <a:pt x="658558" y="64300"/>
                </a:lnTo>
                <a:lnTo>
                  <a:pt x="636270" y="107416"/>
                </a:lnTo>
                <a:lnTo>
                  <a:pt x="628256" y="157060"/>
                </a:lnTo>
                <a:lnTo>
                  <a:pt x="636270" y="206705"/>
                </a:lnTo>
                <a:lnTo>
                  <a:pt x="658558" y="249821"/>
                </a:lnTo>
                <a:lnTo>
                  <a:pt x="692556" y="283819"/>
                </a:lnTo>
                <a:lnTo>
                  <a:pt x="735672" y="306120"/>
                </a:lnTo>
                <a:lnTo>
                  <a:pt x="785317" y="314134"/>
                </a:lnTo>
                <a:lnTo>
                  <a:pt x="834961" y="306120"/>
                </a:lnTo>
                <a:lnTo>
                  <a:pt x="878078" y="283819"/>
                </a:lnTo>
                <a:lnTo>
                  <a:pt x="912075" y="249821"/>
                </a:lnTo>
                <a:lnTo>
                  <a:pt x="934377" y="206705"/>
                </a:lnTo>
                <a:lnTo>
                  <a:pt x="942378" y="157060"/>
                </a:lnTo>
                <a:close/>
              </a:path>
            </a:pathLst>
          </a:custGeom>
          <a:solidFill>
            <a:srgbClr val="D4E6F0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</p:spTree>
    <p:extLst>
      <p:ext uri="{BB962C8B-B14F-4D97-AF65-F5344CB8AC3E}">
        <p14:creationId xmlns:p14="http://schemas.microsoft.com/office/powerpoint/2010/main" val="292713186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탭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id="{A9660F83-AE92-48C5-C676-F9604E593A13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12980"/>
            <a:ext cx="11134800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909619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탭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62291B3-6DB3-087D-3FD7-577C5C3F3285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2" y="1112400"/>
            <a:ext cx="11133609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755779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탭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2AA31CE2-9061-3C73-1F51-CDA554845980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12400"/>
            <a:ext cx="11125901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9592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021733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탭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124A7073-2F62-A0AF-95FA-1C61E9F25B31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12400"/>
            <a:ext cx="11125901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253431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과학글쓰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05B1D212-4BEC-CCFD-6C6A-50FE90C216A1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12400"/>
            <a:ext cx="11125901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6533270B-89DB-1582-5F57-A8119FB1EAE4}"/>
              </a:ext>
            </a:extLst>
          </p:cNvPr>
          <p:cNvGrpSpPr/>
          <p:nvPr userDrawn="1"/>
        </p:nvGrpSpPr>
        <p:grpSpPr>
          <a:xfrm>
            <a:off x="11288812" y="3669049"/>
            <a:ext cx="343093" cy="685800"/>
            <a:chOff x="11288812" y="3669049"/>
            <a:chExt cx="343093" cy="685800"/>
          </a:xfrm>
        </p:grpSpPr>
        <p:sp>
          <p:nvSpPr>
            <p:cNvPr id="14" name="object 27">
              <a:extLst>
                <a:ext uri="{FF2B5EF4-FFF2-40B4-BE49-F238E27FC236}">
                  <a16:creationId xmlns:a16="http://schemas.microsoft.com/office/drawing/2014/main" id="{D0E0B6D7-FC10-1931-CE27-6C339A184E0C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5" name="object 28">
              <a:extLst>
                <a:ext uri="{FF2B5EF4-FFF2-40B4-BE49-F238E27FC236}">
                  <a16:creationId xmlns:a16="http://schemas.microsoft.com/office/drawing/2014/main" id="{A4E5D5F3-E493-36A0-A09D-44456BD1C1A1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51A78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4A328BBD-6EBD-682A-8704-3E98E618C949}"/>
              </a:ext>
            </a:extLst>
          </p:cNvPr>
          <p:cNvGrpSpPr/>
          <p:nvPr userDrawn="1"/>
        </p:nvGrpSpPr>
        <p:grpSpPr>
          <a:xfrm flipH="1">
            <a:off x="571308" y="3669049"/>
            <a:ext cx="343092" cy="685800"/>
            <a:chOff x="11288812" y="3669049"/>
            <a:chExt cx="343093" cy="685800"/>
          </a:xfrm>
        </p:grpSpPr>
        <p:sp>
          <p:nvSpPr>
            <p:cNvPr id="17" name="object 27">
              <a:extLst>
                <a:ext uri="{FF2B5EF4-FFF2-40B4-BE49-F238E27FC236}">
                  <a16:creationId xmlns:a16="http://schemas.microsoft.com/office/drawing/2014/main" id="{C6881F7E-54C8-407E-9BCD-41DE5829AF5A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28">
              <a:extLst>
                <a:ext uri="{FF2B5EF4-FFF2-40B4-BE49-F238E27FC236}">
                  <a16:creationId xmlns:a16="http://schemas.microsoft.com/office/drawing/2014/main" id="{AD4EA627-CD70-30A7-7D50-29ABCDAF4817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A5D6B8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19" name="object 26">
            <a:extLst>
              <a:ext uri="{FF2B5EF4-FFF2-40B4-BE49-F238E27FC236}">
                <a16:creationId xmlns:a16="http://schemas.microsoft.com/office/drawing/2014/main" id="{70AB6414-3446-22B0-2EE2-B8CBC1AAE6B3}"/>
              </a:ext>
            </a:extLst>
          </p:cNvPr>
          <p:cNvSpPr/>
          <p:nvPr userDrawn="1"/>
        </p:nvSpPr>
        <p:spPr>
          <a:xfrm>
            <a:off x="5672766" y="6072446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FFA133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20" name="object 25">
            <a:extLst>
              <a:ext uri="{FF2B5EF4-FFF2-40B4-BE49-F238E27FC236}">
                <a16:creationId xmlns:a16="http://schemas.microsoft.com/office/drawing/2014/main" id="{7D3E6394-93A6-F4E2-77BE-D05AFA3688C6}"/>
              </a:ext>
            </a:extLst>
          </p:cNvPr>
          <p:cNvSpPr/>
          <p:nvPr userDrawn="1"/>
        </p:nvSpPr>
        <p:spPr>
          <a:xfrm>
            <a:off x="6053078" y="6072445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D4E6F0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pic>
        <p:nvPicPr>
          <p:cNvPr id="4" name="그림 3" descr="클립아트, 이모티콘, 만화 영화, 스마일리이(가) 표시된 사진&#10;&#10;자동 생성된 설명">
            <a:extLst>
              <a:ext uri="{FF2B5EF4-FFF2-40B4-BE49-F238E27FC236}">
                <a16:creationId xmlns:a16="http://schemas.microsoft.com/office/drawing/2014/main" id="{D538EF95-D6ED-72D2-6229-A86E32A2315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862" y="1158380"/>
            <a:ext cx="665854" cy="526451"/>
          </a:xfrm>
          <a:prstGeom prst="rect">
            <a:avLst/>
          </a:prstGeom>
        </p:spPr>
      </p:pic>
      <p:pic>
        <p:nvPicPr>
          <p:cNvPr id="5" name="그림 4" descr="폰트, 그래픽, 스크린샷, 텍스트이(가) 표시된 사진&#10;&#10;자동 생성된 설명">
            <a:extLst>
              <a:ext uri="{FF2B5EF4-FFF2-40B4-BE49-F238E27FC236}">
                <a16:creationId xmlns:a16="http://schemas.microsoft.com/office/drawing/2014/main" id="{A02E7A97-BEAB-3811-511B-FF21816E6F9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909" y="1551480"/>
            <a:ext cx="2162841" cy="684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12797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학습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만화 영화, 일러스트레이션, 애니메이션, 그래픽이(가) 표시된 사진&#10;&#10;자동 생성된 설명">
            <a:extLst>
              <a:ext uri="{FF2B5EF4-FFF2-40B4-BE49-F238E27FC236}">
                <a16:creationId xmlns:a16="http://schemas.microsoft.com/office/drawing/2014/main" id="{A495D20F-AA83-3693-0B34-B3B224932F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793" y="288114"/>
            <a:ext cx="1971870" cy="734748"/>
          </a:xfrm>
          <a:prstGeom prst="rect">
            <a:avLst/>
          </a:prstGeom>
        </p:spPr>
      </p:pic>
      <p:pic>
        <p:nvPicPr>
          <p:cNvPr id="5" name="object 28">
            <a:extLst>
              <a:ext uri="{FF2B5EF4-FFF2-40B4-BE49-F238E27FC236}">
                <a16:creationId xmlns:a16="http://schemas.microsoft.com/office/drawing/2014/main" id="{7B41CE75-7FF8-91D3-8A3F-110DBCF32041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12800" y="1580400"/>
            <a:ext cx="151200" cy="1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78003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궁금증해결해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만화 영화, 그래픽, 클립아트이(가) 표시된 사진&#10;&#10;자동 생성된 설명">
            <a:extLst>
              <a:ext uri="{FF2B5EF4-FFF2-40B4-BE49-F238E27FC236}">
                <a16:creationId xmlns:a16="http://schemas.microsoft.com/office/drawing/2014/main" id="{0EC4B5BE-FDFB-A91D-0630-7EA14DB947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295200"/>
            <a:ext cx="3150000" cy="666591"/>
          </a:xfrm>
          <a:prstGeom prst="rect">
            <a:avLst/>
          </a:prstGeom>
        </p:spPr>
      </p:pic>
      <p:pic>
        <p:nvPicPr>
          <p:cNvPr id="9" name="그림 8" descr="스크린샷, 직사각형, 원, 텍스트이(가) 표시된 사진&#10;&#10;자동 생성된 설명">
            <a:extLst>
              <a:ext uri="{FF2B5EF4-FFF2-40B4-BE49-F238E27FC236}">
                <a16:creationId xmlns:a16="http://schemas.microsoft.com/office/drawing/2014/main" id="{E2BF974E-69C0-B1FA-5C51-6D125D9BC87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2524"/>
            <a:ext cx="11124989" cy="5270400"/>
          </a:xfrm>
          <a:prstGeom prst="rect">
            <a:avLst/>
          </a:prstGeom>
        </p:spPr>
      </p:pic>
      <p:pic>
        <p:nvPicPr>
          <p:cNvPr id="11" name="object 28">
            <a:extLst>
              <a:ext uri="{FF2B5EF4-FFF2-40B4-BE49-F238E27FC236}">
                <a16:creationId xmlns:a16="http://schemas.microsoft.com/office/drawing/2014/main" id="{180FFB63-F303-62A0-3E50-9F4705C28977}"/>
              </a:ext>
            </a:extLst>
          </p:cNvPr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152735" y="1517528"/>
            <a:ext cx="151200" cy="1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71549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팝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4">
            <a:extLst>
              <a:ext uri="{FF2B5EF4-FFF2-40B4-BE49-F238E27FC236}">
                <a16:creationId xmlns:a16="http://schemas.microsoft.com/office/drawing/2014/main" id="{3015C0B4-16D5-4280-9D7A-4DF1760C2F92}"/>
              </a:ext>
            </a:extLst>
          </p:cNvPr>
          <p:cNvSpPr/>
          <p:nvPr userDrawn="1"/>
        </p:nvSpPr>
        <p:spPr>
          <a:xfrm>
            <a:off x="234950" y="266699"/>
            <a:ext cx="11753850" cy="6426201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08" y="9752936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82" y="299113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</a:pathLst>
          </a:custGeom>
          <a:solidFill>
            <a:srgbClr val="F6F9FB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14" name="object 5">
            <a:extLst>
              <a:ext uri="{FF2B5EF4-FFF2-40B4-BE49-F238E27FC236}">
                <a16:creationId xmlns:a16="http://schemas.microsoft.com/office/drawing/2014/main" id="{E4FB40E9-5789-429B-B59A-F737725D3784}"/>
              </a:ext>
            </a:extLst>
          </p:cNvPr>
          <p:cNvSpPr/>
          <p:nvPr userDrawn="1"/>
        </p:nvSpPr>
        <p:spPr>
          <a:xfrm>
            <a:off x="234950" y="266700"/>
            <a:ext cx="11753850" cy="6426200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04708" y="523544"/>
                </a:move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62" y="9753038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523544" y="9947341"/>
                </a:lnTo>
                <a:lnTo>
                  <a:pt x="474699" y="9944523"/>
                </a:lnTo>
                <a:lnTo>
                  <a:pt x="427509" y="9936279"/>
                </a:lnTo>
                <a:lnTo>
                  <a:pt x="382288" y="9922923"/>
                </a:lnTo>
                <a:lnTo>
                  <a:pt x="339351" y="9904770"/>
                </a:lnTo>
                <a:lnTo>
                  <a:pt x="299011" y="9882133"/>
                </a:lnTo>
                <a:lnTo>
                  <a:pt x="261584" y="9855327"/>
                </a:lnTo>
                <a:lnTo>
                  <a:pt x="227382" y="9824666"/>
                </a:lnTo>
                <a:lnTo>
                  <a:pt x="196722" y="9790465"/>
                </a:lnTo>
                <a:lnTo>
                  <a:pt x="169916" y="9753038"/>
                </a:lnTo>
                <a:lnTo>
                  <a:pt x="147279" y="9712698"/>
                </a:lnTo>
                <a:lnTo>
                  <a:pt x="129126" y="9669761"/>
                </a:lnTo>
                <a:lnTo>
                  <a:pt x="115770" y="9624540"/>
                </a:lnTo>
                <a:lnTo>
                  <a:pt x="107526" y="9577350"/>
                </a:lnTo>
                <a:lnTo>
                  <a:pt x="104708" y="9528505"/>
                </a:lnTo>
                <a:lnTo>
                  <a:pt x="104708" y="523544"/>
                </a:lnTo>
                <a:close/>
              </a:path>
              <a:path w="18345150" h="10052050">
                <a:moveTo>
                  <a:pt x="17821446" y="9947341"/>
                </a:moveTo>
                <a:lnTo>
                  <a:pt x="523544" y="9947341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21446" y="9947341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17821446" y="104708"/>
                </a:lnTo>
                <a:lnTo>
                  <a:pt x="17870292" y="107526"/>
                </a:lnTo>
                <a:lnTo>
                  <a:pt x="17917482" y="115770"/>
                </a:lnTo>
                <a:lnTo>
                  <a:pt x="17962702" y="129126"/>
                </a:lnTo>
                <a:lnTo>
                  <a:pt x="18005640" y="147279"/>
                </a:lnTo>
                <a:lnTo>
                  <a:pt x="18045979" y="169916"/>
                </a:lnTo>
                <a:lnTo>
                  <a:pt x="18083407" y="196722"/>
                </a:lnTo>
                <a:lnTo>
                  <a:pt x="18117608" y="227382"/>
                </a:lnTo>
                <a:lnTo>
                  <a:pt x="18148269" y="261584"/>
                </a:lnTo>
                <a:lnTo>
                  <a:pt x="18175074" y="299011"/>
                </a:lnTo>
                <a:lnTo>
                  <a:pt x="18197711" y="339351"/>
                </a:lnTo>
                <a:lnTo>
                  <a:pt x="18215864" y="382288"/>
                </a:lnTo>
                <a:lnTo>
                  <a:pt x="18229220" y="427509"/>
                </a:lnTo>
                <a:lnTo>
                  <a:pt x="18237464" y="474699"/>
                </a:lnTo>
                <a:lnTo>
                  <a:pt x="18240282" y="523544"/>
                </a:lnTo>
                <a:lnTo>
                  <a:pt x="18240282" y="9528505"/>
                </a:lnTo>
                <a:lnTo>
                  <a:pt x="18237464" y="9577350"/>
                </a:lnTo>
                <a:lnTo>
                  <a:pt x="18229220" y="9624540"/>
                </a:lnTo>
                <a:lnTo>
                  <a:pt x="18215864" y="9669761"/>
                </a:lnTo>
                <a:lnTo>
                  <a:pt x="18197711" y="9712699"/>
                </a:lnTo>
                <a:lnTo>
                  <a:pt x="18175074" y="9753038"/>
                </a:lnTo>
                <a:lnTo>
                  <a:pt x="18148269" y="9790466"/>
                </a:lnTo>
                <a:lnTo>
                  <a:pt x="18117608" y="9824667"/>
                </a:lnTo>
                <a:lnTo>
                  <a:pt x="18083407" y="9855327"/>
                </a:lnTo>
                <a:lnTo>
                  <a:pt x="18045979" y="9882133"/>
                </a:lnTo>
                <a:lnTo>
                  <a:pt x="18005640" y="9904770"/>
                </a:lnTo>
                <a:lnTo>
                  <a:pt x="17962702" y="9922923"/>
                </a:lnTo>
                <a:lnTo>
                  <a:pt x="17917482" y="9936279"/>
                </a:lnTo>
                <a:lnTo>
                  <a:pt x="17870292" y="9944523"/>
                </a:lnTo>
                <a:lnTo>
                  <a:pt x="17821446" y="9947341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28" y="299011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  <a:path w="18345150" h="10052050">
                <a:moveTo>
                  <a:pt x="523544" y="0"/>
                </a:move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104708" y="523544"/>
                </a:lnTo>
                <a:lnTo>
                  <a:pt x="107526" y="474699"/>
                </a:lnTo>
                <a:lnTo>
                  <a:pt x="115770" y="427508"/>
                </a:lnTo>
                <a:lnTo>
                  <a:pt x="129126" y="382288"/>
                </a:lnTo>
                <a:lnTo>
                  <a:pt x="147279" y="339350"/>
                </a:lnTo>
                <a:lnTo>
                  <a:pt x="169916" y="299011"/>
                </a:lnTo>
                <a:lnTo>
                  <a:pt x="196722" y="261583"/>
                </a:lnTo>
                <a:lnTo>
                  <a:pt x="227382" y="227382"/>
                </a:lnTo>
                <a:lnTo>
                  <a:pt x="261584" y="196722"/>
                </a:lnTo>
                <a:lnTo>
                  <a:pt x="299011" y="169916"/>
                </a:lnTo>
                <a:lnTo>
                  <a:pt x="339351" y="147279"/>
                </a:lnTo>
                <a:lnTo>
                  <a:pt x="382288" y="129126"/>
                </a:lnTo>
                <a:lnTo>
                  <a:pt x="427509" y="115770"/>
                </a:lnTo>
                <a:lnTo>
                  <a:pt x="474699" y="107526"/>
                </a:lnTo>
                <a:lnTo>
                  <a:pt x="523544" y="104708"/>
                </a:lnTo>
                <a:lnTo>
                  <a:pt x="523544" y="0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523544" y="104708"/>
                </a:lnTo>
                <a:lnTo>
                  <a:pt x="17821446" y="104708"/>
                </a:lnTo>
                <a:lnTo>
                  <a:pt x="17821446" y="0"/>
                </a:lnTo>
                <a:close/>
              </a:path>
            </a:pathLst>
          </a:custGeom>
          <a:solidFill>
            <a:srgbClr val="21BDCD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pic>
        <p:nvPicPr>
          <p:cNvPr id="15" name="object 10">
            <a:extLst>
              <a:ext uri="{FF2B5EF4-FFF2-40B4-BE49-F238E27FC236}">
                <a16:creationId xmlns:a16="http://schemas.microsoft.com/office/drawing/2014/main" id="{EFCADA27-B0DB-4EB4-8347-009AA6DB3BC0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751" y="897981"/>
            <a:ext cx="161010" cy="160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75605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생각열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클립아트, 만화 영화, 애니메이션, 일러스트레이션이(가) 표시된 사진&#10;&#10;자동 생성된 설명">
            <a:extLst>
              <a:ext uri="{FF2B5EF4-FFF2-40B4-BE49-F238E27FC236}">
                <a16:creationId xmlns:a16="http://schemas.microsoft.com/office/drawing/2014/main" id="{1162C469-D31C-9461-E7DE-83DDB73EF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48" y="284400"/>
            <a:ext cx="1975151" cy="737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9123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확인해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64F8E19-8527-59DB-2D63-B772076AC2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283350"/>
            <a:ext cx="11103428" cy="556713"/>
          </a:xfrm>
          <a:prstGeom prst="rect">
            <a:avLst/>
          </a:prstGeom>
        </p:spPr>
      </p:pic>
      <p:graphicFrame>
        <p:nvGraphicFramePr>
          <p:cNvPr id="6" name="개체 5">
            <a:extLst>
              <a:ext uri="{FF2B5EF4-FFF2-40B4-BE49-F238E27FC236}">
                <a16:creationId xmlns:a16="http://schemas.microsoft.com/office/drawing/2014/main" id="{29BFFCF6-A502-6C6A-DF31-09683DF4FCAC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3690151068"/>
              </p:ext>
            </p:extLst>
          </p:nvPr>
        </p:nvGraphicFramePr>
        <p:xfrm>
          <a:off x="445796" y="809941"/>
          <a:ext cx="11234798" cy="5610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3" imgW="22488840" imgH="11237760" progId="Photoshop.Image.24">
                  <p:embed/>
                </p:oleObj>
              </mc:Choice>
              <mc:Fallback>
                <p:oleObj name="Image" r:id="rId3" imgW="22488840" imgH="11237760" progId="Photoshop.Image.24">
                  <p:embed/>
                  <p:pic>
                    <p:nvPicPr>
                      <p:cNvPr id="6" name="개체 5">
                        <a:extLst>
                          <a:ext uri="{FF2B5EF4-FFF2-40B4-BE49-F238E27FC236}">
                            <a16:creationId xmlns:a16="http://schemas.microsoft.com/office/drawing/2014/main" id="{29BFFCF6-A502-6C6A-DF31-09683DF4FC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5796" y="809941"/>
                        <a:ext cx="11234798" cy="56108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484376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생각을키워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6EE3679F-F76B-34F5-353E-3444AF3BB8C9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284400"/>
            <a:ext cx="11102400" cy="556713"/>
          </a:xfrm>
          <a:prstGeom prst="rect">
            <a:avLst/>
          </a:prstGeom>
        </p:spPr>
      </p:pic>
      <p:graphicFrame>
        <p:nvGraphicFramePr>
          <p:cNvPr id="12" name="개체 11">
            <a:extLst>
              <a:ext uri="{FF2B5EF4-FFF2-40B4-BE49-F238E27FC236}">
                <a16:creationId xmlns:a16="http://schemas.microsoft.com/office/drawing/2014/main" id="{9C1FD9EB-DEE6-4AFD-C116-6181CA1968F6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3193647737"/>
              </p:ext>
            </p:extLst>
          </p:nvPr>
        </p:nvGraphicFramePr>
        <p:xfrm>
          <a:off x="445796" y="809941"/>
          <a:ext cx="11234798" cy="5610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3" imgW="22488840" imgH="11237760" progId="Photoshop.Image.24">
                  <p:embed/>
                </p:oleObj>
              </mc:Choice>
              <mc:Fallback>
                <p:oleObj name="Image" r:id="rId3" imgW="22488840" imgH="11237760" progId="Photoshop.Image.24">
                  <p:embed/>
                  <p:pic>
                    <p:nvPicPr>
                      <p:cNvPr id="12" name="개체 11">
                        <a:extLst>
                          <a:ext uri="{FF2B5EF4-FFF2-40B4-BE49-F238E27FC236}">
                            <a16:creationId xmlns:a16="http://schemas.microsoft.com/office/drawing/2014/main" id="{9C1FD9EB-DEE6-4AFD-C116-6181CA1968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5796" y="809941"/>
                        <a:ext cx="11234798" cy="56108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3986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평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AD406A3-F1A2-0AFB-8653-4F7CD4E32A3F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284400"/>
            <a:ext cx="11102400" cy="556713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id="{8ABDF075-9B75-81F9-414D-ECDFDC55BF4C}"/>
              </a:ext>
            </a:extLst>
          </p:cNvPr>
          <p:cNvGrpSpPr/>
          <p:nvPr userDrawn="1"/>
        </p:nvGrpSpPr>
        <p:grpSpPr>
          <a:xfrm>
            <a:off x="445796" y="809941"/>
            <a:ext cx="11234798" cy="5610816"/>
            <a:chOff x="445796" y="809941"/>
            <a:chExt cx="11234798" cy="5610816"/>
          </a:xfrm>
        </p:grpSpPr>
        <p:graphicFrame>
          <p:nvGraphicFramePr>
            <p:cNvPr id="12" name="개체 11">
              <a:extLst>
                <a:ext uri="{FF2B5EF4-FFF2-40B4-BE49-F238E27FC236}">
                  <a16:creationId xmlns:a16="http://schemas.microsoft.com/office/drawing/2014/main" id="{9C1FD9EB-DEE6-4AFD-C116-6181CA1968F6}"/>
                </a:ext>
              </a:extLst>
            </p:cNvPr>
            <p:cNvGraphicFramePr>
              <a:graphicFrameLocks noChangeAspect="1"/>
            </p:cNvGraphicFramePr>
            <p:nvPr userDrawn="1">
              <p:extLst>
                <p:ext uri="{D42A27DB-BD31-4B8C-83A1-F6EECF244321}">
                  <p14:modId xmlns:p14="http://schemas.microsoft.com/office/powerpoint/2010/main" val="1336132989"/>
                </p:ext>
              </p:extLst>
            </p:nvPr>
          </p:nvGraphicFramePr>
          <p:xfrm>
            <a:off x="445796" y="809941"/>
            <a:ext cx="11234798" cy="56108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Image" r:id="rId3" imgW="22488840" imgH="11237760" progId="Photoshop.Image.24">
                    <p:embed/>
                  </p:oleObj>
                </mc:Choice>
                <mc:Fallback>
                  <p:oleObj name="Image" r:id="rId3" imgW="22488840" imgH="11237760" progId="Photoshop.Image.24">
                    <p:embed/>
                    <p:pic>
                      <p:nvPicPr>
                        <p:cNvPr id="12" name="개체 11">
                          <a:extLst>
                            <a:ext uri="{FF2B5EF4-FFF2-40B4-BE49-F238E27FC236}">
                              <a16:creationId xmlns:a16="http://schemas.microsoft.com/office/drawing/2014/main" id="{9C1FD9EB-DEE6-4AFD-C116-6181CA1968F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45796" y="809941"/>
                          <a:ext cx="11234798" cy="561081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5" name="그림 4" descr="스케치, 생리대이(가) 표시된 사진&#10;&#10;자동 생성된 설명">
              <a:extLst>
                <a:ext uri="{FF2B5EF4-FFF2-40B4-BE49-F238E27FC236}">
                  <a16:creationId xmlns:a16="http://schemas.microsoft.com/office/drawing/2014/main" id="{37A9D1C3-4BAC-71F5-8C3F-5F4061563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5069" y="2190750"/>
              <a:ext cx="9915790" cy="4134150"/>
            </a:xfrm>
            <a:prstGeom prst="rect">
              <a:avLst/>
            </a:prstGeom>
          </p:spPr>
        </p:pic>
      </p:grpSp>
      <p:pic>
        <p:nvPicPr>
          <p:cNvPr id="2" name="그림 1" descr="스케치, 원, 화이트, 디자인이(가) 표시된 사진&#10;&#10;자동 생성된 설명">
            <a:extLst>
              <a:ext uri="{FF2B5EF4-FFF2-40B4-BE49-F238E27FC236}">
                <a16:creationId xmlns:a16="http://schemas.microsoft.com/office/drawing/2014/main" id="{1810C5CC-8F31-9F9D-9342-DB169E212E0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000" y="3067200"/>
            <a:ext cx="6915149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3436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스스로 확인해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개체 5">
            <a:extLst>
              <a:ext uri="{FF2B5EF4-FFF2-40B4-BE49-F238E27FC236}">
                <a16:creationId xmlns:a16="http://schemas.microsoft.com/office/drawing/2014/main" id="{29BFFCF6-A502-6C6A-DF31-09683DF4FCAC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2358504526"/>
              </p:ext>
            </p:extLst>
          </p:nvPr>
        </p:nvGraphicFramePr>
        <p:xfrm>
          <a:off x="445796" y="809941"/>
          <a:ext cx="11234798" cy="5610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22488840" imgH="11237760" progId="Photoshop.Image.24">
                  <p:embed/>
                </p:oleObj>
              </mc:Choice>
              <mc:Fallback>
                <p:oleObj name="Image" r:id="rId2" imgW="22488840" imgH="11237760" progId="Photoshop.Image.24">
                  <p:embed/>
                  <p:pic>
                    <p:nvPicPr>
                      <p:cNvPr id="6" name="개체 5">
                        <a:extLst>
                          <a:ext uri="{FF2B5EF4-FFF2-40B4-BE49-F238E27FC236}">
                            <a16:creationId xmlns:a16="http://schemas.microsoft.com/office/drawing/2014/main" id="{29BFFCF6-A502-6C6A-DF31-09683DF4FC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45796" y="809941"/>
                        <a:ext cx="11234798" cy="56108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그림 6">
            <a:extLst>
              <a:ext uri="{FF2B5EF4-FFF2-40B4-BE49-F238E27FC236}">
                <a16:creationId xmlns:a16="http://schemas.microsoft.com/office/drawing/2014/main" id="{E9B2E7AB-C61F-8163-07BC-3BFBBFF80EE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308418"/>
            <a:ext cx="11102400" cy="506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356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그룹 32">
            <a:extLst>
              <a:ext uri="{FF2B5EF4-FFF2-40B4-BE49-F238E27FC236}">
                <a16:creationId xmlns:a16="http://schemas.microsoft.com/office/drawing/2014/main" id="{58BC9404-88EE-2D9C-920A-925D760CCD3C}"/>
              </a:ext>
            </a:extLst>
          </p:cNvPr>
          <p:cNvGrpSpPr/>
          <p:nvPr userDrawn="1"/>
        </p:nvGrpSpPr>
        <p:grpSpPr>
          <a:xfrm>
            <a:off x="6233161" y="5936894"/>
            <a:ext cx="5428858" cy="431264"/>
            <a:chOff x="6233161" y="4990761"/>
            <a:chExt cx="5428858" cy="431264"/>
          </a:xfrm>
        </p:grpSpPr>
        <p:pic>
          <p:nvPicPr>
            <p:cNvPr id="34" name="그림 33">
              <a:extLst>
                <a:ext uri="{FF2B5EF4-FFF2-40B4-BE49-F238E27FC236}">
                  <a16:creationId xmlns:a16="http://schemas.microsoft.com/office/drawing/2014/main" id="{33CD51CE-004F-6FD3-BF98-EAB84D8B4A7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33161" y="4990761"/>
              <a:ext cx="5428858" cy="431264"/>
            </a:xfrm>
            <a:prstGeom prst="rect">
              <a:avLst/>
            </a:prstGeom>
          </p:spPr>
        </p:pic>
        <p:sp>
          <p:nvSpPr>
            <p:cNvPr id="37" name="직사각형 36">
              <a:extLst>
                <a:ext uri="{FF2B5EF4-FFF2-40B4-BE49-F238E27FC236}">
                  <a16:creationId xmlns:a16="http://schemas.microsoft.com/office/drawing/2014/main" id="{190CDA88-8AB2-F30E-5C32-64D3810AC508}"/>
                </a:ext>
              </a:extLst>
            </p:cNvPr>
            <p:cNvSpPr/>
            <p:nvPr userDrawn="1"/>
          </p:nvSpPr>
          <p:spPr>
            <a:xfrm>
              <a:off x="10121589" y="5055811"/>
              <a:ext cx="1399021" cy="310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직사각형 39">
              <a:extLst>
                <a:ext uri="{FF2B5EF4-FFF2-40B4-BE49-F238E27FC236}">
                  <a16:creationId xmlns:a16="http://schemas.microsoft.com/office/drawing/2014/main" id="{1C42189F-BA93-02F3-7FB6-619B697B7754}"/>
                </a:ext>
              </a:extLst>
            </p:cNvPr>
            <p:cNvSpPr/>
            <p:nvPr userDrawn="1"/>
          </p:nvSpPr>
          <p:spPr>
            <a:xfrm>
              <a:off x="8891588" y="5055811"/>
              <a:ext cx="1109388" cy="310173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" name="직사각형 40">
              <a:extLst>
                <a:ext uri="{FF2B5EF4-FFF2-40B4-BE49-F238E27FC236}">
                  <a16:creationId xmlns:a16="http://schemas.microsoft.com/office/drawing/2014/main" id="{236B60D7-3B9E-1BDF-C32A-0898BBF6359A}"/>
                </a:ext>
              </a:extLst>
            </p:cNvPr>
            <p:cNvSpPr/>
            <p:nvPr userDrawn="1"/>
          </p:nvSpPr>
          <p:spPr>
            <a:xfrm>
              <a:off x="7134228" y="5055811"/>
              <a:ext cx="1390375" cy="310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" name="직사각형 41">
              <a:extLst>
                <a:ext uri="{FF2B5EF4-FFF2-40B4-BE49-F238E27FC236}">
                  <a16:creationId xmlns:a16="http://schemas.microsoft.com/office/drawing/2014/main" id="{981A38E0-2EEA-2F65-ED3F-1B3E4238BF64}"/>
                </a:ext>
              </a:extLst>
            </p:cNvPr>
            <p:cNvSpPr/>
            <p:nvPr userDrawn="1"/>
          </p:nvSpPr>
          <p:spPr>
            <a:xfrm>
              <a:off x="6362704" y="5055811"/>
              <a:ext cx="630116" cy="310173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" name="그림 1" descr="그린, 스크린샷이(가) 표시된 사진&#10;&#10;자동 생성된 설명">
            <a:extLst>
              <a:ext uri="{FF2B5EF4-FFF2-40B4-BE49-F238E27FC236}">
                <a16:creationId xmlns:a16="http://schemas.microsoft.com/office/drawing/2014/main" id="{F2BD81E3-075D-5E6F-FCB1-9298D25A5B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789" y="566109"/>
            <a:ext cx="1885230" cy="265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01612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평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CB4668C5-C3B1-01A9-968B-8362632EB5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308750"/>
            <a:ext cx="11102400" cy="506960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id="{8ABDF075-9B75-81F9-414D-ECDFDC55BF4C}"/>
              </a:ext>
            </a:extLst>
          </p:cNvPr>
          <p:cNvGrpSpPr/>
          <p:nvPr userDrawn="1"/>
        </p:nvGrpSpPr>
        <p:grpSpPr>
          <a:xfrm>
            <a:off x="445796" y="809941"/>
            <a:ext cx="11234798" cy="5610816"/>
            <a:chOff x="445796" y="809941"/>
            <a:chExt cx="11234798" cy="5610816"/>
          </a:xfrm>
        </p:grpSpPr>
        <p:graphicFrame>
          <p:nvGraphicFramePr>
            <p:cNvPr id="12" name="개체 11">
              <a:extLst>
                <a:ext uri="{FF2B5EF4-FFF2-40B4-BE49-F238E27FC236}">
                  <a16:creationId xmlns:a16="http://schemas.microsoft.com/office/drawing/2014/main" id="{9C1FD9EB-DEE6-4AFD-C116-6181CA1968F6}"/>
                </a:ext>
              </a:extLst>
            </p:cNvPr>
            <p:cNvGraphicFramePr>
              <a:graphicFrameLocks noChangeAspect="1"/>
            </p:cNvGraphicFramePr>
            <p:nvPr userDrawn="1">
              <p:extLst>
                <p:ext uri="{D42A27DB-BD31-4B8C-83A1-F6EECF244321}">
                  <p14:modId xmlns:p14="http://schemas.microsoft.com/office/powerpoint/2010/main" val="1336132989"/>
                </p:ext>
              </p:extLst>
            </p:nvPr>
          </p:nvGraphicFramePr>
          <p:xfrm>
            <a:off x="445796" y="809941"/>
            <a:ext cx="11234798" cy="56108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Image" r:id="rId3" imgW="22488840" imgH="11237760" progId="Photoshop.Image.24">
                    <p:embed/>
                  </p:oleObj>
                </mc:Choice>
                <mc:Fallback>
                  <p:oleObj name="Image" r:id="rId3" imgW="22488840" imgH="11237760" progId="Photoshop.Image.24">
                    <p:embed/>
                    <p:pic>
                      <p:nvPicPr>
                        <p:cNvPr id="12" name="개체 11">
                          <a:extLst>
                            <a:ext uri="{FF2B5EF4-FFF2-40B4-BE49-F238E27FC236}">
                              <a16:creationId xmlns:a16="http://schemas.microsoft.com/office/drawing/2014/main" id="{9C1FD9EB-DEE6-4AFD-C116-6181CA1968F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45796" y="809941"/>
                          <a:ext cx="11234798" cy="561081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5" name="그림 4" descr="스케치, 생리대이(가) 표시된 사진&#10;&#10;자동 생성된 설명">
              <a:extLst>
                <a:ext uri="{FF2B5EF4-FFF2-40B4-BE49-F238E27FC236}">
                  <a16:creationId xmlns:a16="http://schemas.microsoft.com/office/drawing/2014/main" id="{37A9D1C3-4BAC-71F5-8C3F-5F4061563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5069" y="2190750"/>
              <a:ext cx="9915790" cy="4134150"/>
            </a:xfrm>
            <a:prstGeom prst="rect">
              <a:avLst/>
            </a:prstGeom>
          </p:spPr>
        </p:pic>
      </p:grpSp>
      <p:pic>
        <p:nvPicPr>
          <p:cNvPr id="4" name="그림 3" descr="스케치, 원, 화이트, 디자인이(가) 표시된 사진&#10;&#10;자동 생성된 설명">
            <a:extLst>
              <a:ext uri="{FF2B5EF4-FFF2-40B4-BE49-F238E27FC236}">
                <a16:creationId xmlns:a16="http://schemas.microsoft.com/office/drawing/2014/main" id="{E1099806-C5CE-7BCC-20DB-41AF69862B4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000" y="3067200"/>
            <a:ext cx="6915149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361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평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CB4668C5-C3B1-01A9-968B-8362632EB57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96500" y="308750"/>
            <a:ext cx="1553100" cy="506960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id="{8ABDF075-9B75-81F9-414D-ECDFDC55BF4C}"/>
              </a:ext>
            </a:extLst>
          </p:cNvPr>
          <p:cNvGrpSpPr/>
          <p:nvPr userDrawn="1"/>
        </p:nvGrpSpPr>
        <p:grpSpPr>
          <a:xfrm>
            <a:off x="445796" y="809941"/>
            <a:ext cx="11234798" cy="5610816"/>
            <a:chOff x="445796" y="809941"/>
            <a:chExt cx="11234798" cy="5610816"/>
          </a:xfrm>
        </p:grpSpPr>
        <p:graphicFrame>
          <p:nvGraphicFramePr>
            <p:cNvPr id="12" name="개체 11">
              <a:extLst>
                <a:ext uri="{FF2B5EF4-FFF2-40B4-BE49-F238E27FC236}">
                  <a16:creationId xmlns:a16="http://schemas.microsoft.com/office/drawing/2014/main" id="{9C1FD9EB-DEE6-4AFD-C116-6181CA1968F6}"/>
                </a:ext>
              </a:extLst>
            </p:cNvPr>
            <p:cNvGraphicFramePr>
              <a:graphicFrameLocks noChangeAspect="1"/>
            </p:cNvGraphicFramePr>
            <p:nvPr userDrawn="1">
              <p:extLst>
                <p:ext uri="{D42A27DB-BD31-4B8C-83A1-F6EECF244321}">
                  <p14:modId xmlns:p14="http://schemas.microsoft.com/office/powerpoint/2010/main" val="1336132989"/>
                </p:ext>
              </p:extLst>
            </p:nvPr>
          </p:nvGraphicFramePr>
          <p:xfrm>
            <a:off x="445796" y="809941"/>
            <a:ext cx="11234798" cy="56108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Image" r:id="rId3" imgW="22488840" imgH="11237760" progId="Photoshop.Image.24">
                    <p:embed/>
                  </p:oleObj>
                </mc:Choice>
                <mc:Fallback>
                  <p:oleObj name="Image" r:id="rId3" imgW="22488840" imgH="11237760" progId="Photoshop.Image.24">
                    <p:embed/>
                    <p:pic>
                      <p:nvPicPr>
                        <p:cNvPr id="12" name="개체 11">
                          <a:extLst>
                            <a:ext uri="{FF2B5EF4-FFF2-40B4-BE49-F238E27FC236}">
                              <a16:creationId xmlns:a16="http://schemas.microsoft.com/office/drawing/2014/main" id="{9C1FD9EB-DEE6-4AFD-C116-6181CA1968F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45796" y="809941"/>
                          <a:ext cx="11234798" cy="561081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5" name="그림 4" descr="스케치, 생리대이(가) 표시된 사진&#10;&#10;자동 생성된 설명">
              <a:extLst>
                <a:ext uri="{FF2B5EF4-FFF2-40B4-BE49-F238E27FC236}">
                  <a16:creationId xmlns:a16="http://schemas.microsoft.com/office/drawing/2014/main" id="{37A9D1C3-4BAC-71F5-8C3F-5F4061563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5069" y="2190750"/>
              <a:ext cx="9915790" cy="4134150"/>
            </a:xfrm>
            <a:prstGeom prst="rect">
              <a:avLst/>
            </a:prstGeom>
          </p:spPr>
        </p:pic>
      </p:grpSp>
      <p:pic>
        <p:nvPicPr>
          <p:cNvPr id="4" name="그림 3" descr="스케치, 원, 화이트, 디자인이(가) 표시된 사진&#10;&#10;자동 생성된 설명">
            <a:extLst>
              <a:ext uri="{FF2B5EF4-FFF2-40B4-BE49-F238E27FC236}">
                <a16:creationId xmlns:a16="http://schemas.microsoft.com/office/drawing/2014/main" id="{E1099806-C5CE-7BCC-20DB-41AF69862B4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000" y="3067200"/>
            <a:ext cx="6915149" cy="1828800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3B7381BD-E3A1-EE3B-774F-F18FA6C210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7200" y="308750"/>
            <a:ext cx="1275250" cy="506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7474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차시예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70756B11-7070-F68B-B841-6801C73478C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32800" y="475200"/>
            <a:ext cx="2584759" cy="648000"/>
            <a:chOff x="1721052" y="287317"/>
            <a:chExt cx="1323668" cy="331844"/>
          </a:xfrm>
        </p:grpSpPr>
        <p:pic>
          <p:nvPicPr>
            <p:cNvPr id="3" name="object 7">
              <a:extLst>
                <a:ext uri="{FF2B5EF4-FFF2-40B4-BE49-F238E27FC236}">
                  <a16:creationId xmlns:a16="http://schemas.microsoft.com/office/drawing/2014/main" id="{5F4649F8-D154-2ECE-78BB-836A80A28F75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721052" y="287317"/>
              <a:ext cx="1067345" cy="331844"/>
            </a:xfrm>
            <a:prstGeom prst="rect">
              <a:avLst/>
            </a:prstGeom>
          </p:spPr>
        </p:pic>
        <p:grpSp>
          <p:nvGrpSpPr>
            <p:cNvPr id="4" name="object 8">
              <a:extLst>
                <a:ext uri="{FF2B5EF4-FFF2-40B4-BE49-F238E27FC236}">
                  <a16:creationId xmlns:a16="http://schemas.microsoft.com/office/drawing/2014/main" id="{3C94572B-3157-4258-2B7B-D0A7C0709B07}"/>
                </a:ext>
              </a:extLst>
            </p:cNvPr>
            <p:cNvGrpSpPr/>
            <p:nvPr/>
          </p:nvGrpSpPr>
          <p:grpSpPr>
            <a:xfrm>
              <a:off x="2806887" y="371684"/>
              <a:ext cx="237833" cy="179213"/>
              <a:chOff x="4373182" y="1195812"/>
              <a:chExt cx="765175" cy="576580"/>
            </a:xfrm>
          </p:grpSpPr>
          <p:sp>
            <p:nvSpPr>
              <p:cNvPr id="7" name="object 9">
                <a:extLst>
                  <a:ext uri="{FF2B5EF4-FFF2-40B4-BE49-F238E27FC236}">
                    <a16:creationId xmlns:a16="http://schemas.microsoft.com/office/drawing/2014/main" id="{922E7CAF-62AA-86DE-B62F-98E6DB98391E}"/>
                  </a:ext>
                </a:extLst>
              </p:cNvPr>
              <p:cNvSpPr/>
              <p:nvPr/>
            </p:nvSpPr>
            <p:spPr>
              <a:xfrm>
                <a:off x="4373182" y="1216754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2E965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" name="object 10">
                <a:extLst>
                  <a:ext uri="{FF2B5EF4-FFF2-40B4-BE49-F238E27FC236}">
                    <a16:creationId xmlns:a16="http://schemas.microsoft.com/office/drawing/2014/main" id="{013E1311-7EE5-DDB8-59D7-30D2CFD929DA}"/>
                  </a:ext>
                </a:extLst>
              </p:cNvPr>
              <p:cNvSpPr/>
              <p:nvPr/>
            </p:nvSpPr>
            <p:spPr>
              <a:xfrm>
                <a:off x="4739663" y="1195812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007954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  <p:pic>
        <p:nvPicPr>
          <p:cNvPr id="5" name="그림 4" descr="클립아트, 만화 영화, 일러스트레이션, 예술이(가) 표시된 사진&#10;&#10;자동 생성된 설명">
            <a:extLst>
              <a:ext uri="{FF2B5EF4-FFF2-40B4-BE49-F238E27FC236}">
                <a16:creationId xmlns:a16="http://schemas.microsoft.com/office/drawing/2014/main" id="{B5203130-C13E-2218-4D4F-3D3C88DA1F5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550" y="1382824"/>
            <a:ext cx="9436138" cy="4371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2768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차시 예고_작은버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클립아트, 만화 영화, 그래픽, 예술이(가) 표시된 사진&#10;&#10;자동 생성된 설명">
            <a:extLst>
              <a:ext uri="{FF2B5EF4-FFF2-40B4-BE49-F238E27FC236}">
                <a16:creationId xmlns:a16="http://schemas.microsoft.com/office/drawing/2014/main" id="{B811B96D-BC8A-0E88-2A65-5421ECBCF0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600" y="1382400"/>
            <a:ext cx="9435600" cy="4370856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C36AD38D-F033-A395-01F4-1E8A924652B3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32800" y="475200"/>
            <a:ext cx="2584759" cy="648000"/>
            <a:chOff x="1721052" y="287317"/>
            <a:chExt cx="1323668" cy="331844"/>
          </a:xfrm>
        </p:grpSpPr>
        <p:pic>
          <p:nvPicPr>
            <p:cNvPr id="8" name="object 7">
              <a:extLst>
                <a:ext uri="{FF2B5EF4-FFF2-40B4-BE49-F238E27FC236}">
                  <a16:creationId xmlns:a16="http://schemas.microsoft.com/office/drawing/2014/main" id="{2CA88A1B-11AF-BD0B-A97D-50C26A300A3B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21052" y="287317"/>
              <a:ext cx="1067345" cy="331844"/>
            </a:xfrm>
            <a:prstGeom prst="rect">
              <a:avLst/>
            </a:prstGeom>
          </p:spPr>
        </p:pic>
        <p:grpSp>
          <p:nvGrpSpPr>
            <p:cNvPr id="9" name="object 8">
              <a:extLst>
                <a:ext uri="{FF2B5EF4-FFF2-40B4-BE49-F238E27FC236}">
                  <a16:creationId xmlns:a16="http://schemas.microsoft.com/office/drawing/2014/main" id="{0C19DDA9-3840-1E5C-8756-6345655896F1}"/>
                </a:ext>
              </a:extLst>
            </p:cNvPr>
            <p:cNvGrpSpPr/>
            <p:nvPr/>
          </p:nvGrpSpPr>
          <p:grpSpPr>
            <a:xfrm>
              <a:off x="2806887" y="371684"/>
              <a:ext cx="237833" cy="179213"/>
              <a:chOff x="4373182" y="1195812"/>
              <a:chExt cx="765175" cy="576580"/>
            </a:xfrm>
          </p:grpSpPr>
          <p:sp>
            <p:nvSpPr>
              <p:cNvPr id="10" name="object 9">
                <a:extLst>
                  <a:ext uri="{FF2B5EF4-FFF2-40B4-BE49-F238E27FC236}">
                    <a16:creationId xmlns:a16="http://schemas.microsoft.com/office/drawing/2014/main" id="{91268D68-E4C0-FCE5-CA0F-52ADF4D949BA}"/>
                  </a:ext>
                </a:extLst>
              </p:cNvPr>
              <p:cNvSpPr/>
              <p:nvPr/>
            </p:nvSpPr>
            <p:spPr>
              <a:xfrm>
                <a:off x="4373182" y="1216754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2E965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1" name="object 10">
                <a:extLst>
                  <a:ext uri="{FF2B5EF4-FFF2-40B4-BE49-F238E27FC236}">
                    <a16:creationId xmlns:a16="http://schemas.microsoft.com/office/drawing/2014/main" id="{20552C1F-BA1E-C160-93E4-6A7EA42474EA}"/>
                  </a:ext>
                </a:extLst>
              </p:cNvPr>
              <p:cNvSpPr/>
              <p:nvPr/>
            </p:nvSpPr>
            <p:spPr>
              <a:xfrm>
                <a:off x="4739663" y="1195812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007954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8014108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단원마무리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클립아트, 만화 영화, 일러스트레이션이(가) 표시된 사진&#10;&#10;자동 생성된 설명">
            <a:extLst>
              <a:ext uri="{FF2B5EF4-FFF2-40B4-BE49-F238E27FC236}">
                <a16:creationId xmlns:a16="http://schemas.microsoft.com/office/drawing/2014/main" id="{42427775-CB6D-3E85-B775-285EB27238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275" y="1331521"/>
            <a:ext cx="10687354" cy="4950838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70756B11-7070-F68B-B841-6801C73478C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32800" y="475200"/>
            <a:ext cx="2584759" cy="648000"/>
            <a:chOff x="1721052" y="287317"/>
            <a:chExt cx="1323668" cy="331844"/>
          </a:xfrm>
        </p:grpSpPr>
        <p:pic>
          <p:nvPicPr>
            <p:cNvPr id="3" name="object 7">
              <a:extLst>
                <a:ext uri="{FF2B5EF4-FFF2-40B4-BE49-F238E27FC236}">
                  <a16:creationId xmlns:a16="http://schemas.microsoft.com/office/drawing/2014/main" id="{5F4649F8-D154-2ECE-78BB-836A80A28F75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21052" y="287317"/>
              <a:ext cx="1067345" cy="331844"/>
            </a:xfrm>
            <a:prstGeom prst="rect">
              <a:avLst/>
            </a:prstGeom>
          </p:spPr>
        </p:pic>
        <p:grpSp>
          <p:nvGrpSpPr>
            <p:cNvPr id="4" name="object 8">
              <a:extLst>
                <a:ext uri="{FF2B5EF4-FFF2-40B4-BE49-F238E27FC236}">
                  <a16:creationId xmlns:a16="http://schemas.microsoft.com/office/drawing/2014/main" id="{3C94572B-3157-4258-2B7B-D0A7C0709B07}"/>
                </a:ext>
              </a:extLst>
            </p:cNvPr>
            <p:cNvGrpSpPr/>
            <p:nvPr/>
          </p:nvGrpSpPr>
          <p:grpSpPr>
            <a:xfrm>
              <a:off x="2806887" y="371684"/>
              <a:ext cx="237833" cy="179213"/>
              <a:chOff x="4373182" y="1195812"/>
              <a:chExt cx="765175" cy="576580"/>
            </a:xfrm>
          </p:grpSpPr>
          <p:sp>
            <p:nvSpPr>
              <p:cNvPr id="7" name="object 9">
                <a:extLst>
                  <a:ext uri="{FF2B5EF4-FFF2-40B4-BE49-F238E27FC236}">
                    <a16:creationId xmlns:a16="http://schemas.microsoft.com/office/drawing/2014/main" id="{922E7CAF-62AA-86DE-B62F-98E6DB98391E}"/>
                  </a:ext>
                </a:extLst>
              </p:cNvPr>
              <p:cNvSpPr/>
              <p:nvPr/>
            </p:nvSpPr>
            <p:spPr>
              <a:xfrm>
                <a:off x="4373182" y="1216754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2E965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" name="object 10">
                <a:extLst>
                  <a:ext uri="{FF2B5EF4-FFF2-40B4-BE49-F238E27FC236}">
                    <a16:creationId xmlns:a16="http://schemas.microsoft.com/office/drawing/2014/main" id="{013E1311-7EE5-DDB8-59D7-30D2CFD929DA}"/>
                  </a:ext>
                </a:extLst>
              </p:cNvPr>
              <p:cNvSpPr/>
              <p:nvPr/>
            </p:nvSpPr>
            <p:spPr>
              <a:xfrm>
                <a:off x="4739663" y="1195812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007954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001203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생각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5">
            <a:extLst>
              <a:ext uri="{FF2B5EF4-FFF2-40B4-BE49-F238E27FC236}">
                <a16:creationId xmlns:a16="http://schemas.microsoft.com/office/drawing/2014/main" id="{E093D0BE-6082-8524-9E7C-C285E4919066}"/>
              </a:ext>
            </a:extLst>
          </p:cNvPr>
          <p:cNvSpPr/>
          <p:nvPr userDrawn="1"/>
        </p:nvSpPr>
        <p:spPr>
          <a:xfrm>
            <a:off x="533790" y="349212"/>
            <a:ext cx="11124515" cy="6095572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04708" y="523544"/>
                </a:move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62" y="9753038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523544" y="9947341"/>
                </a:lnTo>
                <a:lnTo>
                  <a:pt x="474699" y="9944523"/>
                </a:lnTo>
                <a:lnTo>
                  <a:pt x="427509" y="9936279"/>
                </a:lnTo>
                <a:lnTo>
                  <a:pt x="382288" y="9922923"/>
                </a:lnTo>
                <a:lnTo>
                  <a:pt x="339351" y="9904770"/>
                </a:lnTo>
                <a:lnTo>
                  <a:pt x="299011" y="9882133"/>
                </a:lnTo>
                <a:lnTo>
                  <a:pt x="261584" y="9855327"/>
                </a:lnTo>
                <a:lnTo>
                  <a:pt x="227382" y="9824666"/>
                </a:lnTo>
                <a:lnTo>
                  <a:pt x="196722" y="9790465"/>
                </a:lnTo>
                <a:lnTo>
                  <a:pt x="169916" y="9753038"/>
                </a:lnTo>
                <a:lnTo>
                  <a:pt x="147279" y="9712698"/>
                </a:lnTo>
                <a:lnTo>
                  <a:pt x="129126" y="9669761"/>
                </a:lnTo>
                <a:lnTo>
                  <a:pt x="115770" y="9624540"/>
                </a:lnTo>
                <a:lnTo>
                  <a:pt x="107526" y="9577350"/>
                </a:lnTo>
                <a:lnTo>
                  <a:pt x="104708" y="9528505"/>
                </a:lnTo>
                <a:lnTo>
                  <a:pt x="104708" y="523544"/>
                </a:lnTo>
                <a:close/>
              </a:path>
              <a:path w="18345150" h="10052050">
                <a:moveTo>
                  <a:pt x="17821446" y="9947341"/>
                </a:moveTo>
                <a:lnTo>
                  <a:pt x="523544" y="9947341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21446" y="9947341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17821446" y="104708"/>
                </a:lnTo>
                <a:lnTo>
                  <a:pt x="17870292" y="107526"/>
                </a:lnTo>
                <a:lnTo>
                  <a:pt x="17917482" y="115770"/>
                </a:lnTo>
                <a:lnTo>
                  <a:pt x="17962702" y="129126"/>
                </a:lnTo>
                <a:lnTo>
                  <a:pt x="18005640" y="147279"/>
                </a:lnTo>
                <a:lnTo>
                  <a:pt x="18045979" y="169916"/>
                </a:lnTo>
                <a:lnTo>
                  <a:pt x="18083407" y="196722"/>
                </a:lnTo>
                <a:lnTo>
                  <a:pt x="18117608" y="227382"/>
                </a:lnTo>
                <a:lnTo>
                  <a:pt x="18148269" y="261584"/>
                </a:lnTo>
                <a:lnTo>
                  <a:pt x="18175074" y="299011"/>
                </a:lnTo>
                <a:lnTo>
                  <a:pt x="18197711" y="339351"/>
                </a:lnTo>
                <a:lnTo>
                  <a:pt x="18215864" y="382288"/>
                </a:lnTo>
                <a:lnTo>
                  <a:pt x="18229220" y="427509"/>
                </a:lnTo>
                <a:lnTo>
                  <a:pt x="18237464" y="474699"/>
                </a:lnTo>
                <a:lnTo>
                  <a:pt x="18240282" y="523544"/>
                </a:lnTo>
                <a:lnTo>
                  <a:pt x="18240282" y="9528505"/>
                </a:lnTo>
                <a:lnTo>
                  <a:pt x="18237464" y="9577350"/>
                </a:lnTo>
                <a:lnTo>
                  <a:pt x="18229220" y="9624540"/>
                </a:lnTo>
                <a:lnTo>
                  <a:pt x="18215864" y="9669761"/>
                </a:lnTo>
                <a:lnTo>
                  <a:pt x="18197711" y="9712699"/>
                </a:lnTo>
                <a:lnTo>
                  <a:pt x="18175074" y="9753038"/>
                </a:lnTo>
                <a:lnTo>
                  <a:pt x="18148269" y="9790466"/>
                </a:lnTo>
                <a:lnTo>
                  <a:pt x="18117608" y="9824667"/>
                </a:lnTo>
                <a:lnTo>
                  <a:pt x="18083407" y="9855327"/>
                </a:lnTo>
                <a:lnTo>
                  <a:pt x="18045979" y="9882133"/>
                </a:lnTo>
                <a:lnTo>
                  <a:pt x="18005640" y="9904770"/>
                </a:lnTo>
                <a:lnTo>
                  <a:pt x="17962702" y="9922923"/>
                </a:lnTo>
                <a:lnTo>
                  <a:pt x="17917482" y="9936279"/>
                </a:lnTo>
                <a:lnTo>
                  <a:pt x="17870292" y="9944523"/>
                </a:lnTo>
                <a:lnTo>
                  <a:pt x="17821446" y="9947341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28" y="299011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  <a:path w="18345150" h="10052050">
                <a:moveTo>
                  <a:pt x="523544" y="0"/>
                </a:move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104708" y="523544"/>
                </a:lnTo>
                <a:lnTo>
                  <a:pt x="107526" y="474699"/>
                </a:lnTo>
                <a:lnTo>
                  <a:pt x="115770" y="427508"/>
                </a:lnTo>
                <a:lnTo>
                  <a:pt x="129126" y="382288"/>
                </a:lnTo>
                <a:lnTo>
                  <a:pt x="147279" y="339350"/>
                </a:lnTo>
                <a:lnTo>
                  <a:pt x="169916" y="299011"/>
                </a:lnTo>
                <a:lnTo>
                  <a:pt x="196722" y="261583"/>
                </a:lnTo>
                <a:lnTo>
                  <a:pt x="227382" y="227382"/>
                </a:lnTo>
                <a:lnTo>
                  <a:pt x="261584" y="196722"/>
                </a:lnTo>
                <a:lnTo>
                  <a:pt x="299011" y="169916"/>
                </a:lnTo>
                <a:lnTo>
                  <a:pt x="339351" y="147279"/>
                </a:lnTo>
                <a:lnTo>
                  <a:pt x="382288" y="129126"/>
                </a:lnTo>
                <a:lnTo>
                  <a:pt x="427509" y="115770"/>
                </a:lnTo>
                <a:lnTo>
                  <a:pt x="474699" y="107526"/>
                </a:lnTo>
                <a:lnTo>
                  <a:pt x="523544" y="104708"/>
                </a:lnTo>
                <a:lnTo>
                  <a:pt x="523544" y="0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523544" y="104708"/>
                </a:lnTo>
                <a:lnTo>
                  <a:pt x="17821446" y="104708"/>
                </a:lnTo>
                <a:lnTo>
                  <a:pt x="17821446" y="0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pic>
        <p:nvPicPr>
          <p:cNvPr id="8" name="object 35">
            <a:extLst>
              <a:ext uri="{FF2B5EF4-FFF2-40B4-BE49-F238E27FC236}">
                <a16:creationId xmlns:a16="http://schemas.microsoft.com/office/drawing/2014/main" id="{D86AB440-638A-5165-F1B1-BFDAB69DAD41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46" y="796856"/>
            <a:ext cx="152389" cy="152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55564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그래픽, 창의성이(가) 표시된 사진&#10;&#10;자동 생성된 설명">
            <a:extLst>
              <a:ext uri="{FF2B5EF4-FFF2-40B4-BE49-F238E27FC236}">
                <a16:creationId xmlns:a16="http://schemas.microsoft.com/office/drawing/2014/main" id="{1D2B6A88-0029-FF33-D9B9-9E82079464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935" y="1724025"/>
            <a:ext cx="1526164" cy="854075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3CA6981A-EA9E-56ED-B3A8-B9C9177B8F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6419" y="1068146"/>
            <a:ext cx="4173227" cy="5306446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8521AC28-8CD3-D1FE-3652-964ED9B9E60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1727" y="5919076"/>
            <a:ext cx="4930292" cy="455516"/>
          </a:xfrm>
          <a:prstGeom prst="rect">
            <a:avLst/>
          </a:prstGeom>
        </p:spPr>
      </p:pic>
      <p:pic>
        <p:nvPicPr>
          <p:cNvPr id="13" name="그림 12" descr="그린, 스크린샷이(가) 표시된 사진&#10;&#10;자동 생성된 설명">
            <a:extLst>
              <a:ext uri="{FF2B5EF4-FFF2-40B4-BE49-F238E27FC236}">
                <a16:creationId xmlns:a16="http://schemas.microsoft.com/office/drawing/2014/main" id="{79B49524-7692-5EFA-F6E9-324984406CE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5881" y="583978"/>
            <a:ext cx="1687939" cy="237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37414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그래픽, 창의성이(가) 표시된 사진&#10;&#10;자동 생성된 설명">
            <a:extLst>
              <a:ext uri="{FF2B5EF4-FFF2-40B4-BE49-F238E27FC236}">
                <a16:creationId xmlns:a16="http://schemas.microsoft.com/office/drawing/2014/main" id="{1D2B6A88-0029-FF33-D9B9-9E82079464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935" y="1724025"/>
            <a:ext cx="1526164" cy="854075"/>
          </a:xfrm>
          <a:prstGeom prst="rect">
            <a:avLst/>
          </a:prstGeom>
        </p:spPr>
      </p:pic>
      <p:pic>
        <p:nvPicPr>
          <p:cNvPr id="13" name="그림 12" descr="그린, 스크린샷이(가) 표시된 사진&#10;&#10;자동 생성된 설명">
            <a:extLst>
              <a:ext uri="{FF2B5EF4-FFF2-40B4-BE49-F238E27FC236}">
                <a16:creationId xmlns:a16="http://schemas.microsoft.com/office/drawing/2014/main" id="{79B49524-7692-5EFA-F6E9-324984406CE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5881" y="583978"/>
            <a:ext cx="1687939" cy="237958"/>
          </a:xfrm>
          <a:prstGeom prst="rect">
            <a:avLst/>
          </a:prstGeom>
        </p:spPr>
      </p:pic>
      <p:pic>
        <p:nvPicPr>
          <p:cNvPr id="2" name="그림 1" descr="텍스트, 클립아트, 그래픽, 그래픽 디자인이(가) 표시된 사진&#10;&#10;자동 생성된 설명">
            <a:extLst>
              <a:ext uri="{FF2B5EF4-FFF2-40B4-BE49-F238E27FC236}">
                <a16:creationId xmlns:a16="http://schemas.microsoft.com/office/drawing/2014/main" id="{4FFF653B-FE43-F39D-3487-13F6C9689B7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89" y="1805657"/>
            <a:ext cx="4206152" cy="3697050"/>
          </a:xfrm>
          <a:prstGeom prst="rect">
            <a:avLst/>
          </a:prstGeom>
        </p:spPr>
      </p:pic>
      <p:grpSp>
        <p:nvGrpSpPr>
          <p:cNvPr id="3" name="그룹 2">
            <a:extLst>
              <a:ext uri="{FF2B5EF4-FFF2-40B4-BE49-F238E27FC236}">
                <a16:creationId xmlns:a16="http://schemas.microsoft.com/office/drawing/2014/main" id="{778C0C48-03B5-67FE-D631-2F775BDF1B32}"/>
              </a:ext>
            </a:extLst>
          </p:cNvPr>
          <p:cNvGrpSpPr/>
          <p:nvPr userDrawn="1"/>
        </p:nvGrpSpPr>
        <p:grpSpPr>
          <a:xfrm>
            <a:off x="6233161" y="5936894"/>
            <a:ext cx="5428858" cy="431264"/>
            <a:chOff x="6233161" y="4990761"/>
            <a:chExt cx="5428858" cy="431264"/>
          </a:xfrm>
        </p:grpSpPr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6EC7E653-31F3-ED80-2B4F-9C5CDD8B318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33161" y="4990761"/>
              <a:ext cx="5428858" cy="431264"/>
            </a:xfrm>
            <a:prstGeom prst="rect">
              <a:avLst/>
            </a:prstGeom>
          </p:spPr>
        </p:pic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4D381058-6B24-9452-45AF-00E36FE3C638}"/>
                </a:ext>
              </a:extLst>
            </p:cNvPr>
            <p:cNvSpPr/>
            <p:nvPr userDrawn="1"/>
          </p:nvSpPr>
          <p:spPr>
            <a:xfrm>
              <a:off x="10121589" y="5055811"/>
              <a:ext cx="1399021" cy="310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BFA56E0-A523-F510-1562-7F4DA2E9EB7B}"/>
                </a:ext>
              </a:extLst>
            </p:cNvPr>
            <p:cNvSpPr/>
            <p:nvPr userDrawn="1"/>
          </p:nvSpPr>
          <p:spPr>
            <a:xfrm>
              <a:off x="8891588" y="5055811"/>
              <a:ext cx="1109388" cy="310173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31ABE4AA-F1E0-8575-A3C4-D6EF9DC94816}"/>
                </a:ext>
              </a:extLst>
            </p:cNvPr>
            <p:cNvSpPr/>
            <p:nvPr userDrawn="1"/>
          </p:nvSpPr>
          <p:spPr>
            <a:xfrm>
              <a:off x="7134228" y="5055811"/>
              <a:ext cx="1390375" cy="310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C2177DC3-CF33-A383-875F-2AC8F5C0999A}"/>
                </a:ext>
              </a:extLst>
            </p:cNvPr>
            <p:cNvSpPr/>
            <p:nvPr userDrawn="1"/>
          </p:nvSpPr>
          <p:spPr>
            <a:xfrm>
              <a:off x="6362704" y="5055811"/>
              <a:ext cx="630116" cy="310173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2548387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폰트, 그래픽, 그래픽 디자인, 스크린샷이(가) 표시된 사진&#10;&#10;자동 생성된 설명">
            <a:extLst>
              <a:ext uri="{FF2B5EF4-FFF2-40B4-BE49-F238E27FC236}">
                <a16:creationId xmlns:a16="http://schemas.microsoft.com/office/drawing/2014/main" id="{0F7C6E30-1574-A6E0-D878-C98ADE821A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790" y="449800"/>
            <a:ext cx="2814505" cy="377729"/>
          </a:xfrm>
          <a:prstGeom prst="rect">
            <a:avLst/>
          </a:prstGeom>
        </p:spPr>
      </p:pic>
      <p:pic>
        <p:nvPicPr>
          <p:cNvPr id="6" name="object 2">
            <a:extLst>
              <a:ext uri="{FF2B5EF4-FFF2-40B4-BE49-F238E27FC236}">
                <a16:creationId xmlns:a16="http://schemas.microsoft.com/office/drawing/2014/main" id="{64EF2898-0BDD-50D0-B65B-089B4A8DF40B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33791" y="1110186"/>
            <a:ext cx="11124419" cy="5270130"/>
          </a:xfrm>
          <a:prstGeom prst="rect">
            <a:avLst/>
          </a:prstGeom>
        </p:spPr>
      </p:pic>
      <p:sp>
        <p:nvSpPr>
          <p:cNvPr id="13" name="직사각형 12">
            <a:extLst>
              <a:ext uri="{FF2B5EF4-FFF2-40B4-BE49-F238E27FC236}">
                <a16:creationId xmlns:a16="http://schemas.microsoft.com/office/drawing/2014/main" id="{DD348514-1F51-8993-68A6-34F3A4F9DF99}"/>
              </a:ext>
            </a:extLst>
          </p:cNvPr>
          <p:cNvSpPr/>
          <p:nvPr userDrawn="1"/>
        </p:nvSpPr>
        <p:spPr>
          <a:xfrm>
            <a:off x="1049380" y="2876159"/>
            <a:ext cx="10283638" cy="21058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182151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DB545E0E-AA75-FB3E-C175-4CFA7F0067B6}"/>
              </a:ext>
            </a:extLst>
          </p:cNvPr>
          <p:cNvPicPr preferRelativeResize="0"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945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 descr="그래픽, 만화 영화, 폰트, 디자인이(가) 표시된 사진&#10;&#10;자동 생성된 설명">
            <a:extLst>
              <a:ext uri="{FF2B5EF4-FFF2-40B4-BE49-F238E27FC236}">
                <a16:creationId xmlns:a16="http://schemas.microsoft.com/office/drawing/2014/main" id="{AF16D4B4-485F-4E96-E5C3-E4DB0CD9AB3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87" y="299697"/>
            <a:ext cx="2551402" cy="654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4956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그린, 스크린샷이(가) 표시된 사진&#10;&#10;자동 생성된 설명">
            <a:extLst>
              <a:ext uri="{FF2B5EF4-FFF2-40B4-BE49-F238E27FC236}">
                <a16:creationId xmlns:a16="http://schemas.microsoft.com/office/drawing/2014/main" id="{416ABC56-D517-DBCC-85DD-0ABACA1321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789" y="566109"/>
            <a:ext cx="1885230" cy="26577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D9D1C566-FBAB-41F1-40B4-4EDB802BAB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586" y="5940000"/>
            <a:ext cx="4579555" cy="423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45040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93C27AB5-3C5E-9833-A3C0-F4F68A72E5B9}"/>
              </a:ext>
            </a:extLst>
          </p:cNvPr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600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 descr="그래픽, 만화 영화, 폰트, 디자인이(가) 표시된 사진&#10;&#10;자동 생성된 설명">
            <a:extLst>
              <a:ext uri="{FF2B5EF4-FFF2-40B4-BE49-F238E27FC236}">
                <a16:creationId xmlns:a16="http://schemas.microsoft.com/office/drawing/2014/main" id="{AF16D4B4-485F-4E96-E5C3-E4DB0CD9AB3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87" y="299697"/>
            <a:ext cx="2551402" cy="654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2806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DB545E0E-AA75-FB3E-C175-4CFA7F0067B6}"/>
              </a:ext>
            </a:extLst>
          </p:cNvPr>
          <p:cNvPicPr preferRelativeResize="0"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945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 descr="그래픽, 폰트, 텍스트, 그래픽 디자인이(가) 표시된 사진&#10;&#10;자동 생성된 설명">
            <a:extLst>
              <a:ext uri="{FF2B5EF4-FFF2-40B4-BE49-F238E27FC236}">
                <a16:creationId xmlns:a16="http://schemas.microsoft.com/office/drawing/2014/main" id="{6E55AABF-217A-413B-3741-018E5CC2F79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299697"/>
            <a:ext cx="2878992" cy="660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5958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93C27AB5-3C5E-9833-A3C0-F4F68A72E5B9}"/>
              </a:ext>
            </a:extLst>
          </p:cNvPr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600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 descr="그래픽, 폰트, 텍스트, 그래픽 디자인이(가) 표시된 사진&#10;&#10;자동 생성된 설명">
            <a:extLst>
              <a:ext uri="{FF2B5EF4-FFF2-40B4-BE49-F238E27FC236}">
                <a16:creationId xmlns:a16="http://schemas.microsoft.com/office/drawing/2014/main" id="{B1A53F65-D156-DD6A-ADC1-9ABA14652F1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299697"/>
            <a:ext cx="2878992" cy="660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886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 descr="그래픽, 만화 영화, 폰트, 디자인이(가) 표시된 사진&#10;&#10;자동 생성된 설명">
            <a:extLst>
              <a:ext uri="{FF2B5EF4-FFF2-40B4-BE49-F238E27FC236}">
                <a16:creationId xmlns:a16="http://schemas.microsoft.com/office/drawing/2014/main" id="{AF16D4B4-485F-4E96-E5C3-E4DB0CD9AB3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87" y="299697"/>
            <a:ext cx="2551402" cy="654548"/>
          </a:xfrm>
          <a:prstGeom prst="rect">
            <a:avLst/>
          </a:prstGeom>
        </p:spPr>
      </p:pic>
      <p:pic>
        <p:nvPicPr>
          <p:cNvPr id="2" name="그림 1" descr="그래픽, 폰트, 만화 영화, 디자인이(가) 표시된 사진&#10;&#10;자동 생성된 설명">
            <a:extLst>
              <a:ext uri="{FF2B5EF4-FFF2-40B4-BE49-F238E27FC236}">
                <a16:creationId xmlns:a16="http://schemas.microsoft.com/office/drawing/2014/main" id="{4A7D99FA-B051-F8BC-D1B8-E7B3FBE113E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09" y="293756"/>
            <a:ext cx="2598741" cy="666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2597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DB545E0E-AA75-FB3E-C175-4CFA7F0067B6}"/>
              </a:ext>
            </a:extLst>
          </p:cNvPr>
          <p:cNvPicPr preferRelativeResize="0"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945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 descr="그래픽, 폰트, 만화 영화, 디자인이(가) 표시된 사진&#10;&#10;자동 생성된 설명">
            <a:extLst>
              <a:ext uri="{FF2B5EF4-FFF2-40B4-BE49-F238E27FC236}">
                <a16:creationId xmlns:a16="http://schemas.microsoft.com/office/drawing/2014/main" id="{D7100427-33F7-F868-AC20-844DFAD1A77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09" y="293756"/>
            <a:ext cx="2598741" cy="666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7304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DC62A5C0-DE28-BB94-76FF-EA15D6C2745D}"/>
              </a:ext>
            </a:extLst>
          </p:cNvPr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600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2823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AC7C97D2-BAAA-3A4C-834B-2FE40BB8ABFA}"/>
              </a:ext>
            </a:extLst>
          </p:cNvPr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600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71988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598E1433-7FED-8D7E-84B3-BB1F5B7A4974}"/>
              </a:ext>
            </a:extLst>
          </p:cNvPr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600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5059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클립아트, 만화 영화, 텍스트, 일러스트레이션이(가) 표시된 사진&#10;&#10;자동 생성된 설명">
            <a:extLst>
              <a:ext uri="{FF2B5EF4-FFF2-40B4-BE49-F238E27FC236}">
                <a16:creationId xmlns:a16="http://schemas.microsoft.com/office/drawing/2014/main" id="{524177A2-ADCD-2FC6-3E1F-15A97CC001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936" y="1489589"/>
            <a:ext cx="7144392" cy="3603520"/>
          </a:xfrm>
          <a:prstGeom prst="rect">
            <a:avLst/>
          </a:prstGeom>
        </p:spPr>
      </p:pic>
      <p:pic>
        <p:nvPicPr>
          <p:cNvPr id="6" name="그림 5" descr="그래픽, 폰트, 로고, 그래픽 디자인이(가) 표시된 사진&#10;&#10;자동 생성된 설명">
            <a:extLst>
              <a:ext uri="{FF2B5EF4-FFF2-40B4-BE49-F238E27FC236}">
                <a16:creationId xmlns:a16="http://schemas.microsoft.com/office/drawing/2014/main" id="{5719C433-1D6D-0D96-854B-F8EE21274BA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73" y="347664"/>
            <a:ext cx="2884902" cy="742950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37499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그래픽, 폰트, 로고, 그래픽 디자인이(가) 표시된 사진&#10;&#10;자동 생성된 설명">
            <a:extLst>
              <a:ext uri="{FF2B5EF4-FFF2-40B4-BE49-F238E27FC236}">
                <a16:creationId xmlns:a16="http://schemas.microsoft.com/office/drawing/2014/main" id="{5719C433-1D6D-0D96-854B-F8EE21274B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73" y="347664"/>
            <a:ext cx="2884902" cy="742950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 descr="클립아트, 만화 영화, 일러스트레이션, 그래픽이(가) 표시된 사진&#10;&#10;자동 생성된 설명">
            <a:extLst>
              <a:ext uri="{FF2B5EF4-FFF2-40B4-BE49-F238E27FC236}">
                <a16:creationId xmlns:a16="http://schemas.microsoft.com/office/drawing/2014/main" id="{B01D26B6-3101-E275-1B07-10B5BCE1597E}"/>
              </a:ext>
            </a:extLst>
          </p:cNvPr>
          <p:cNvPicPr preferRelativeResize="0"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600" y="1490400"/>
            <a:ext cx="7146000" cy="360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2046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도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>
            <a:extLst>
              <a:ext uri="{FF2B5EF4-FFF2-40B4-BE49-F238E27FC236}">
                <a16:creationId xmlns:a16="http://schemas.microsoft.com/office/drawing/2014/main" id="{5C0173B2-D0EC-465F-916A-9B68F5235DE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8680" y="1612178"/>
            <a:ext cx="4913690" cy="3528498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8F45579A-E38A-4323-8AE6-36882041A0F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313" y="5480681"/>
            <a:ext cx="622331" cy="465176"/>
          </a:xfrm>
          <a:prstGeom prst="rect">
            <a:avLst/>
          </a:prstGeom>
        </p:spPr>
      </p:pic>
      <p:pic>
        <p:nvPicPr>
          <p:cNvPr id="2" name="object 30">
            <a:extLst>
              <a:ext uri="{FF2B5EF4-FFF2-40B4-BE49-F238E27FC236}">
                <a16:creationId xmlns:a16="http://schemas.microsoft.com/office/drawing/2014/main" id="{42D3C3A8-B76E-4A89-86D4-6AE5B6EF4F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/>
          <a:srcRect t="20789" b="1"/>
          <a:stretch/>
        </p:blipFill>
        <p:spPr>
          <a:xfrm>
            <a:off x="532800" y="135130"/>
            <a:ext cx="980662" cy="102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55569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그래픽, 폰트, 로고, 그래픽 디자인이(가) 표시된 사진&#10;&#10;자동 생성된 설명">
            <a:extLst>
              <a:ext uri="{FF2B5EF4-FFF2-40B4-BE49-F238E27FC236}">
                <a16:creationId xmlns:a16="http://schemas.microsoft.com/office/drawing/2014/main" id="{5719C433-1D6D-0D96-854B-F8EE21274B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73" y="347664"/>
            <a:ext cx="2884902" cy="742950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 descr="클립아트, 텍스트, 만화 영화, 일러스트레이션이(가) 표시된 사진&#10;&#10;자동 생성된 설명">
            <a:extLst>
              <a:ext uri="{FF2B5EF4-FFF2-40B4-BE49-F238E27FC236}">
                <a16:creationId xmlns:a16="http://schemas.microsoft.com/office/drawing/2014/main" id="{60DE9E22-6D72-9339-1F3F-B695D26115E1}"/>
              </a:ext>
            </a:extLst>
          </p:cNvPr>
          <p:cNvPicPr preferRelativeResize="0"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600" y="1490400"/>
            <a:ext cx="7146000" cy="360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0789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그래픽, 폰트, 로고, 그래픽 디자인이(가) 표시된 사진&#10;&#10;자동 생성된 설명">
            <a:extLst>
              <a:ext uri="{FF2B5EF4-FFF2-40B4-BE49-F238E27FC236}">
                <a16:creationId xmlns:a16="http://schemas.microsoft.com/office/drawing/2014/main" id="{5719C433-1D6D-0D96-854B-F8EE21274B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73" y="347664"/>
            <a:ext cx="2884902" cy="742950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 descr="클립아트, 만화 영화, 일러스트레이션, 그래픽이(가) 표시된 사진&#10;&#10;자동 생성된 설명">
            <a:extLst>
              <a:ext uri="{FF2B5EF4-FFF2-40B4-BE49-F238E27FC236}">
                <a16:creationId xmlns:a16="http://schemas.microsoft.com/office/drawing/2014/main" id="{84B1689F-C2E1-C1BB-FD42-D5488554F742}"/>
              </a:ext>
            </a:extLst>
          </p:cNvPr>
          <p:cNvPicPr preferRelativeResize="0"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600" y="1490400"/>
            <a:ext cx="7146000" cy="360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8611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4">
            <a:extLst>
              <a:ext uri="{FF2B5EF4-FFF2-40B4-BE49-F238E27FC236}">
                <a16:creationId xmlns:a16="http://schemas.microsoft.com/office/drawing/2014/main" id="{F40EB677-173D-4905-96CB-FAAA1A35E026}"/>
              </a:ext>
            </a:extLst>
          </p:cNvPr>
          <p:cNvSpPr/>
          <p:nvPr userDrawn="1"/>
        </p:nvSpPr>
        <p:spPr>
          <a:xfrm>
            <a:off x="533789" y="285717"/>
            <a:ext cx="11124515" cy="6095572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8344985" y="523544"/>
                </a:moveTo>
                <a:lnTo>
                  <a:pt x="18342852" y="475881"/>
                </a:lnTo>
                <a:lnTo>
                  <a:pt x="18336552" y="429437"/>
                </a:lnTo>
                <a:lnTo>
                  <a:pt x="18326291" y="384365"/>
                </a:lnTo>
                <a:lnTo>
                  <a:pt x="18312232" y="340855"/>
                </a:lnTo>
                <a:lnTo>
                  <a:pt x="18294579" y="299110"/>
                </a:lnTo>
                <a:lnTo>
                  <a:pt x="18273510" y="259295"/>
                </a:lnTo>
                <a:lnTo>
                  <a:pt x="18249202" y="221615"/>
                </a:lnTo>
                <a:lnTo>
                  <a:pt x="18221859" y="186232"/>
                </a:lnTo>
                <a:lnTo>
                  <a:pt x="18191645" y="153339"/>
                </a:lnTo>
                <a:lnTo>
                  <a:pt x="18158752" y="123126"/>
                </a:lnTo>
                <a:lnTo>
                  <a:pt x="18123370" y="95783"/>
                </a:lnTo>
                <a:lnTo>
                  <a:pt x="18085689" y="71475"/>
                </a:lnTo>
                <a:lnTo>
                  <a:pt x="18045875" y="50406"/>
                </a:lnTo>
                <a:lnTo>
                  <a:pt x="18004130" y="32753"/>
                </a:lnTo>
                <a:lnTo>
                  <a:pt x="17960620" y="18694"/>
                </a:lnTo>
                <a:lnTo>
                  <a:pt x="17915547" y="8432"/>
                </a:lnTo>
                <a:lnTo>
                  <a:pt x="17869104" y="2133"/>
                </a:lnTo>
                <a:lnTo>
                  <a:pt x="17821440" y="0"/>
                </a:lnTo>
                <a:lnTo>
                  <a:pt x="523544" y="0"/>
                </a:lnTo>
                <a:lnTo>
                  <a:pt x="475881" y="2133"/>
                </a:lnTo>
                <a:lnTo>
                  <a:pt x="429437" y="8432"/>
                </a:lnTo>
                <a:lnTo>
                  <a:pt x="384365" y="18694"/>
                </a:lnTo>
                <a:lnTo>
                  <a:pt x="340855" y="32753"/>
                </a:lnTo>
                <a:lnTo>
                  <a:pt x="299110" y="50406"/>
                </a:lnTo>
                <a:lnTo>
                  <a:pt x="259295" y="71475"/>
                </a:lnTo>
                <a:lnTo>
                  <a:pt x="221615" y="95783"/>
                </a:lnTo>
                <a:lnTo>
                  <a:pt x="186232" y="123126"/>
                </a:lnTo>
                <a:lnTo>
                  <a:pt x="153339" y="153339"/>
                </a:lnTo>
                <a:lnTo>
                  <a:pt x="123126" y="186232"/>
                </a:lnTo>
                <a:lnTo>
                  <a:pt x="95783" y="221615"/>
                </a:lnTo>
                <a:lnTo>
                  <a:pt x="71475" y="259295"/>
                </a:lnTo>
                <a:lnTo>
                  <a:pt x="50406" y="299110"/>
                </a:lnTo>
                <a:lnTo>
                  <a:pt x="32753" y="340855"/>
                </a:lnTo>
                <a:lnTo>
                  <a:pt x="18694" y="384365"/>
                </a:lnTo>
                <a:lnTo>
                  <a:pt x="8432" y="429437"/>
                </a:lnTo>
                <a:lnTo>
                  <a:pt x="2133" y="475881"/>
                </a:lnTo>
                <a:lnTo>
                  <a:pt x="0" y="523544"/>
                </a:lnTo>
                <a:lnTo>
                  <a:pt x="0" y="9528505"/>
                </a:lnTo>
                <a:lnTo>
                  <a:pt x="2133" y="9576156"/>
                </a:lnTo>
                <a:lnTo>
                  <a:pt x="8432" y="9622612"/>
                </a:lnTo>
                <a:lnTo>
                  <a:pt x="18694" y="9667684"/>
                </a:lnTo>
                <a:lnTo>
                  <a:pt x="32753" y="9711182"/>
                </a:lnTo>
                <a:lnTo>
                  <a:pt x="50406" y="9752940"/>
                </a:lnTo>
                <a:lnTo>
                  <a:pt x="71475" y="9792741"/>
                </a:lnTo>
                <a:lnTo>
                  <a:pt x="95783" y="9830435"/>
                </a:lnTo>
                <a:lnTo>
                  <a:pt x="123126" y="9865817"/>
                </a:lnTo>
                <a:lnTo>
                  <a:pt x="153339" y="9898710"/>
                </a:lnTo>
                <a:lnTo>
                  <a:pt x="186232" y="9928911"/>
                </a:lnTo>
                <a:lnTo>
                  <a:pt x="221615" y="9956267"/>
                </a:lnTo>
                <a:lnTo>
                  <a:pt x="259295" y="9980562"/>
                </a:lnTo>
                <a:lnTo>
                  <a:pt x="299110" y="10001644"/>
                </a:lnTo>
                <a:lnTo>
                  <a:pt x="340855" y="10019297"/>
                </a:lnTo>
                <a:lnTo>
                  <a:pt x="384365" y="10033343"/>
                </a:lnTo>
                <a:lnTo>
                  <a:pt x="429437" y="10043617"/>
                </a:lnTo>
                <a:lnTo>
                  <a:pt x="475894" y="10049904"/>
                </a:lnTo>
                <a:lnTo>
                  <a:pt x="523544" y="10052050"/>
                </a:lnTo>
                <a:lnTo>
                  <a:pt x="17821440" y="10052050"/>
                </a:lnTo>
                <a:lnTo>
                  <a:pt x="17869104" y="10049904"/>
                </a:lnTo>
                <a:lnTo>
                  <a:pt x="17915547" y="10043617"/>
                </a:lnTo>
                <a:lnTo>
                  <a:pt x="17960620" y="10033343"/>
                </a:lnTo>
                <a:lnTo>
                  <a:pt x="18004130" y="10019297"/>
                </a:lnTo>
                <a:lnTo>
                  <a:pt x="18045875" y="10001644"/>
                </a:lnTo>
                <a:lnTo>
                  <a:pt x="18085689" y="9980562"/>
                </a:lnTo>
                <a:lnTo>
                  <a:pt x="18123370" y="9956267"/>
                </a:lnTo>
                <a:lnTo>
                  <a:pt x="18158752" y="9928911"/>
                </a:lnTo>
                <a:lnTo>
                  <a:pt x="18191645" y="9898710"/>
                </a:lnTo>
                <a:lnTo>
                  <a:pt x="18221859" y="9865817"/>
                </a:lnTo>
                <a:lnTo>
                  <a:pt x="18249202" y="9830435"/>
                </a:lnTo>
                <a:lnTo>
                  <a:pt x="18273510" y="9792741"/>
                </a:lnTo>
                <a:lnTo>
                  <a:pt x="18294579" y="9752940"/>
                </a:lnTo>
                <a:lnTo>
                  <a:pt x="18312232" y="9711182"/>
                </a:lnTo>
                <a:lnTo>
                  <a:pt x="18326291" y="9667684"/>
                </a:lnTo>
                <a:lnTo>
                  <a:pt x="18336552" y="9622612"/>
                </a:lnTo>
                <a:lnTo>
                  <a:pt x="18342852" y="9576156"/>
                </a:lnTo>
                <a:lnTo>
                  <a:pt x="18344985" y="9528505"/>
                </a:lnTo>
                <a:lnTo>
                  <a:pt x="18344985" y="523544"/>
                </a:lnTo>
                <a:close/>
              </a:path>
            </a:pathLst>
          </a:custGeom>
          <a:solidFill>
            <a:srgbClr val="21BDCD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0FC536B0-72E5-4937-B36A-AE8ACE9FCEA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0069" y="412704"/>
            <a:ext cx="9225953" cy="5841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945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theme" Target="../theme/theme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위쪽 모서리 7">
            <a:extLst>
              <a:ext uri="{FF2B5EF4-FFF2-40B4-BE49-F238E27FC236}">
                <a16:creationId xmlns:a16="http://schemas.microsoft.com/office/drawing/2014/main" id="{8E41F0DF-2767-E675-3115-5891D90DB5BE}"/>
              </a:ext>
            </a:extLst>
          </p:cNvPr>
          <p:cNvSpPr/>
          <p:nvPr userDrawn="1"/>
        </p:nvSpPr>
        <p:spPr>
          <a:xfrm flipV="1">
            <a:off x="0" y="0"/>
            <a:ext cx="12192000" cy="144000"/>
          </a:xfrm>
          <a:prstGeom prst="round2SameRect">
            <a:avLst>
              <a:gd name="adj1" fmla="val 50000"/>
              <a:gd name="adj2" fmla="val 1956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99686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720" r:id="rId2"/>
    <p:sldLayoutId id="2147483721" r:id="rId3"/>
    <p:sldLayoutId id="2147483722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723" r:id="rId19"/>
    <p:sldLayoutId id="2147483724" r:id="rId20"/>
    <p:sldLayoutId id="2147483666" r:id="rId21"/>
    <p:sldLayoutId id="2147483667" r:id="rId22"/>
    <p:sldLayoutId id="2147483668" r:id="rId23"/>
    <p:sldLayoutId id="2147483669" r:id="rId24"/>
    <p:sldLayoutId id="2147483670" r:id="rId25"/>
    <p:sldLayoutId id="2147483671" r:id="rId26"/>
    <p:sldLayoutId id="2147483672" r:id="rId27"/>
    <p:sldLayoutId id="2147483673" r:id="rId28"/>
    <p:sldLayoutId id="2147483674" r:id="rId29"/>
    <p:sldLayoutId id="2147483675" r:id="rId30"/>
    <p:sldLayoutId id="2147483676" r:id="rId31"/>
    <p:sldLayoutId id="2147483677" r:id="rId32"/>
    <p:sldLayoutId id="2147483678" r:id="rId33"/>
    <p:sldLayoutId id="2147483727" r:id="rId34"/>
    <p:sldLayoutId id="2147483725" r:id="rId35"/>
    <p:sldLayoutId id="2147483726" r:id="rId36"/>
    <p:sldLayoutId id="2147483730" r:id="rId37"/>
    <p:sldLayoutId id="2147483731" r:id="rId38"/>
    <p:sldLayoutId id="2147483732" r:id="rId39"/>
    <p:sldLayoutId id="2147483733" r:id="rId40"/>
    <p:sldLayoutId id="2147483734" r:id="rId41"/>
    <p:sldLayoutId id="2147483735" r:id="rId42"/>
    <p:sldLayoutId id="2147483728" r:id="rId43"/>
    <p:sldLayoutId id="2147483729" r:id="rId44"/>
    <p:sldLayoutId id="2147483679" r:id="rId45"/>
    <p:sldLayoutId id="2147483680" r:id="rId46"/>
    <p:sldLayoutId id="2147483681" r:id="rId47"/>
    <p:sldLayoutId id="2147483682" r:id="rId48"/>
    <p:sldLayoutId id="2147483683" r:id="rId49"/>
    <p:sldLayoutId id="2147483684" r:id="rId50"/>
    <p:sldLayoutId id="2147483685" r:id="rId51"/>
    <p:sldLayoutId id="2147483686" r:id="rId52"/>
    <p:sldLayoutId id="2147483687" r:id="rId53"/>
    <p:sldLayoutId id="2147483688" r:id="rId54"/>
    <p:sldLayoutId id="2147483689" r:id="rId55"/>
    <p:sldLayoutId id="2147483690" r:id="rId56"/>
    <p:sldLayoutId id="2147483691" r:id="rId57"/>
    <p:sldLayoutId id="2147483692" r:id="rId58"/>
    <p:sldLayoutId id="2147483693" r:id="rId59"/>
    <p:sldLayoutId id="2147483694" r:id="rId60"/>
    <p:sldLayoutId id="2147483699" r:id="rId61"/>
    <p:sldLayoutId id="2147483695" r:id="rId62"/>
    <p:sldLayoutId id="2147483696" r:id="rId63"/>
    <p:sldLayoutId id="2147483697" r:id="rId64"/>
    <p:sldLayoutId id="2147483698" r:id="rId65"/>
    <p:sldLayoutId id="2147483649" r:id="rId66"/>
    <p:sldLayoutId id="2147483700" r:id="rId67"/>
    <p:sldLayoutId id="2147483701" r:id="rId68"/>
    <p:sldLayoutId id="2147483702" r:id="rId69"/>
    <p:sldLayoutId id="2147483709" r:id="rId70"/>
    <p:sldLayoutId id="2147483713" r:id="rId71"/>
    <p:sldLayoutId id="2147483714" r:id="rId72"/>
    <p:sldLayoutId id="2147483710" r:id="rId73"/>
    <p:sldLayoutId id="2147483711" r:id="rId74"/>
    <p:sldLayoutId id="2147483712" r:id="rId75"/>
    <p:sldLayoutId id="2147483715" r:id="rId76"/>
    <p:sldLayoutId id="2147483716" r:id="rId77"/>
    <p:sldLayoutId id="2147483708" r:id="rId78"/>
    <p:sldLayoutId id="2147483717" r:id="rId79"/>
    <p:sldLayoutId id="2147483718" r:id="rId80"/>
    <p:sldLayoutId id="2147483719" r:id="rId8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09.png"/><Relationship Id="rId4" Type="http://schemas.openxmlformats.org/officeDocument/2006/relationships/image" Target="../media/image10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10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4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101.png"/><Relationship Id="rId4" Type="http://schemas.openxmlformats.org/officeDocument/2006/relationships/image" Target="../media/image9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3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5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5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9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0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101.png"/><Relationship Id="rId4" Type="http://schemas.openxmlformats.org/officeDocument/2006/relationships/image" Target="../media/image9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그룹 21">
            <a:extLst>
              <a:ext uri="{FF2B5EF4-FFF2-40B4-BE49-F238E27FC236}">
                <a16:creationId xmlns:a16="http://schemas.microsoft.com/office/drawing/2014/main" id="{5AC80CE6-0FD8-7A5B-C620-58DBCC238E28}"/>
              </a:ext>
            </a:extLst>
          </p:cNvPr>
          <p:cNvGrpSpPr/>
          <p:nvPr/>
        </p:nvGrpSpPr>
        <p:grpSpPr>
          <a:xfrm>
            <a:off x="1058478" y="1611549"/>
            <a:ext cx="10139590" cy="2979248"/>
            <a:chOff x="2010398" y="1314753"/>
            <a:chExt cx="10139590" cy="2979248"/>
          </a:xfrm>
        </p:grpSpPr>
        <p:pic>
          <p:nvPicPr>
            <p:cNvPr id="23" name="그림 22" descr="클립아트, 일러스트레이션, 만화 영화, 애니메이션이(가) 표시된 사진&#10;&#10;자동 생성된 설명">
              <a:extLst>
                <a:ext uri="{FF2B5EF4-FFF2-40B4-BE49-F238E27FC236}">
                  <a16:creationId xmlns:a16="http://schemas.microsoft.com/office/drawing/2014/main" id="{B0149205-7ADD-6DE7-14EF-B47466635F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0398" y="1314753"/>
              <a:ext cx="2765642" cy="2979248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36AAB4D-EEA5-2883-9E94-1D1812D270CD}"/>
                </a:ext>
              </a:extLst>
            </p:cNvPr>
            <p:cNvSpPr txBox="1"/>
            <p:nvPr/>
          </p:nvSpPr>
          <p:spPr>
            <a:xfrm>
              <a:off x="4640891" y="2352956"/>
              <a:ext cx="7509097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0" b="1" spc="-150" dirty="0">
                  <a:latin typeface="+mn-ea"/>
                </a:rPr>
                <a:t>태양계 행성 모형을</a:t>
              </a:r>
              <a:endParaRPr lang="en-US" altLang="ko-KR" sz="6000" b="1" spc="-150" dirty="0">
                <a:latin typeface="+mn-ea"/>
              </a:endParaRPr>
            </a:p>
            <a:p>
              <a:r>
                <a:rPr lang="ko-KR" altLang="en-US" sz="6000" b="1" spc="-150" dirty="0">
                  <a:latin typeface="+mn-ea"/>
                </a:rPr>
                <a:t>만들어 볼까요</a:t>
              </a:r>
              <a:r>
                <a:rPr lang="en-US" altLang="ko-KR" sz="6000" b="1" spc="-150" dirty="0">
                  <a:latin typeface="+mn-ea"/>
                </a:rPr>
                <a:t>?</a:t>
              </a:r>
              <a:endParaRPr lang="ko-KR" altLang="en-US" sz="6000" b="1" spc="-150" dirty="0">
                <a:latin typeface="+mn-ea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1BC25C5-2F0D-C469-0CF4-84DC171140A5}"/>
                </a:ext>
              </a:extLst>
            </p:cNvPr>
            <p:cNvSpPr txBox="1"/>
            <p:nvPr/>
          </p:nvSpPr>
          <p:spPr>
            <a:xfrm>
              <a:off x="2916289" y="2342778"/>
              <a:ext cx="140208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6400" b="1" spc="-150" dirty="0">
                  <a:solidFill>
                    <a:schemeClr val="bg1"/>
                  </a:solidFill>
                  <a:latin typeface="+mn-ea"/>
                </a:rPr>
                <a:t>5</a:t>
              </a:r>
              <a:endParaRPr lang="ko-KR" altLang="en-US" sz="6400" b="1" spc="-15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12398CF4-7B33-6969-38D3-4D77722DA0FB}"/>
              </a:ext>
            </a:extLst>
          </p:cNvPr>
          <p:cNvGrpSpPr/>
          <p:nvPr/>
        </p:nvGrpSpPr>
        <p:grpSpPr>
          <a:xfrm>
            <a:off x="6320663" y="5969635"/>
            <a:ext cx="2377895" cy="400110"/>
            <a:chOff x="6325136" y="5928032"/>
            <a:chExt cx="2377895" cy="400110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3DF9535-9A08-8825-CB43-043D055E7719}"/>
                </a:ext>
              </a:extLst>
            </p:cNvPr>
            <p:cNvSpPr txBox="1"/>
            <p:nvPr/>
          </p:nvSpPr>
          <p:spPr>
            <a:xfrm>
              <a:off x="7022763" y="5928032"/>
              <a:ext cx="16802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spc="-150" dirty="0">
                  <a:solidFill>
                    <a:srgbClr val="007A55"/>
                  </a:solidFill>
                  <a:latin typeface="+mn-ea"/>
                </a:rPr>
                <a:t>28</a:t>
              </a:r>
              <a:r>
                <a:rPr lang="en-US" altLang="ko-KR" b="1" spc="-150" dirty="0">
                  <a:solidFill>
                    <a:srgbClr val="0166B3"/>
                  </a:solidFill>
                  <a:latin typeface="+mn-ea"/>
                </a:rPr>
                <a:t> </a:t>
              </a:r>
              <a:r>
                <a:rPr lang="ko-KR" altLang="en-US" sz="2000" b="1" spc="-150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쪽 </a:t>
              </a:r>
              <a:r>
                <a:rPr lang="en-US" altLang="ko-KR" sz="2000" b="1" spc="-150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~ </a:t>
              </a:r>
              <a:r>
                <a:rPr lang="en-US" altLang="ko-KR" sz="2000" b="1" spc="-150" dirty="0">
                  <a:solidFill>
                    <a:srgbClr val="007A55"/>
                  </a:solidFill>
                  <a:latin typeface="+mn-ea"/>
                </a:rPr>
                <a:t>29</a:t>
              </a:r>
              <a:r>
                <a:rPr lang="en-US" altLang="ko-KR" b="1" spc="-150" dirty="0">
                  <a:solidFill>
                    <a:srgbClr val="0166B3"/>
                  </a:solidFill>
                  <a:latin typeface="+mn-ea"/>
                </a:rPr>
                <a:t> </a:t>
              </a:r>
              <a:r>
                <a:rPr lang="ko-KR" altLang="en-US" sz="2000" b="1" spc="-150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쪽</a:t>
              </a:r>
              <a:r>
                <a:rPr lang="en-US" altLang="ko-KR" sz="2000" b="1" spc="-150" dirty="0">
                  <a:solidFill>
                    <a:srgbClr val="0166B3"/>
                  </a:solidFill>
                  <a:latin typeface="+mn-ea"/>
                </a:rPr>
                <a:t> </a:t>
              </a:r>
              <a:endParaRPr lang="ko-KR" altLang="en-US" sz="2000" b="1" spc="-150" dirty="0">
                <a:solidFill>
                  <a:srgbClr val="0166B3"/>
                </a:solidFill>
                <a:latin typeface="+mn-ea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6CD97F5-8BCE-895B-526A-5FE554C580F2}"/>
                </a:ext>
              </a:extLst>
            </p:cNvPr>
            <p:cNvSpPr txBox="1"/>
            <p:nvPr/>
          </p:nvSpPr>
          <p:spPr>
            <a:xfrm>
              <a:off x="6325136" y="5928032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b="1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과학</a:t>
              </a:r>
            </a:p>
          </p:txBody>
        </p:sp>
      </p:grp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1D0F5FCE-A19C-1138-ACC0-644604B20B5A}"/>
              </a:ext>
            </a:extLst>
          </p:cNvPr>
          <p:cNvGrpSpPr/>
          <p:nvPr/>
        </p:nvGrpSpPr>
        <p:grpSpPr>
          <a:xfrm>
            <a:off x="8796381" y="5960110"/>
            <a:ext cx="2826428" cy="400110"/>
            <a:chOff x="8781800" y="5686732"/>
            <a:chExt cx="2826428" cy="400110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0528291-362C-6920-63FC-52C22CFCC10E}"/>
                </a:ext>
              </a:extLst>
            </p:cNvPr>
            <p:cNvSpPr txBox="1"/>
            <p:nvPr/>
          </p:nvSpPr>
          <p:spPr>
            <a:xfrm>
              <a:off x="9990477" y="5686732"/>
              <a:ext cx="16177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spc="-150" dirty="0">
                  <a:solidFill>
                    <a:srgbClr val="4AB957"/>
                  </a:solidFill>
                  <a:latin typeface="+mn-ea"/>
                </a:rPr>
                <a:t>16</a:t>
              </a:r>
              <a:r>
                <a:rPr lang="en-US" altLang="ko-KR" b="1" spc="-150" dirty="0">
                  <a:solidFill>
                    <a:srgbClr val="0166B3"/>
                  </a:solidFill>
                  <a:latin typeface="+mn-ea"/>
                </a:rPr>
                <a:t> </a:t>
              </a:r>
              <a:r>
                <a:rPr lang="ko-KR" altLang="en-US" sz="2000" b="1" spc="-150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쪽 </a:t>
              </a:r>
              <a:r>
                <a:rPr lang="en-US" altLang="ko-KR" sz="2000" b="1" spc="-150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~ </a:t>
              </a:r>
              <a:r>
                <a:rPr lang="en-US" altLang="ko-KR" sz="2000" b="1" spc="-150" dirty="0">
                  <a:solidFill>
                    <a:srgbClr val="4AB957"/>
                  </a:solidFill>
                  <a:latin typeface="+mn-ea"/>
                </a:rPr>
                <a:t>17</a:t>
              </a:r>
              <a:r>
                <a:rPr lang="en-US" altLang="ko-KR" sz="2000" b="1" spc="-150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 </a:t>
              </a:r>
              <a:r>
                <a:rPr lang="ko-KR" altLang="en-US" sz="2000" b="1" spc="-150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쪽</a:t>
              </a:r>
              <a:endParaRPr lang="ko-KR" altLang="en-US" sz="2000" b="1" spc="-150" dirty="0">
                <a:solidFill>
                  <a:srgbClr val="0166B3"/>
                </a:solidFill>
                <a:latin typeface="+mn-ea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50F476F-9019-BB82-CA70-67A839CC9C75}"/>
                </a:ext>
              </a:extLst>
            </p:cNvPr>
            <p:cNvSpPr txBox="1"/>
            <p:nvPr/>
          </p:nvSpPr>
          <p:spPr>
            <a:xfrm>
              <a:off x="8781800" y="5686732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b="1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실험관찰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753836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>
            <a:extLst>
              <a:ext uri="{FF2B5EF4-FFF2-40B4-BE49-F238E27FC236}">
                <a16:creationId xmlns:a16="http://schemas.microsoft.com/office/drawing/2014/main" id="{2E28C145-B2A9-1E67-D244-E0ED9B66B2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874" y="470983"/>
            <a:ext cx="10288036" cy="5399836"/>
          </a:xfrm>
          <a:prstGeom prst="rect">
            <a:avLst/>
          </a:prstGeom>
        </p:spPr>
      </p:pic>
      <p:pic>
        <p:nvPicPr>
          <p:cNvPr id="2" name="그림 1" descr="그래픽, 스크린샷, 원, 다채로움이(가) 표시된 사진&#10;&#10;자동 생성된 설명">
            <a:extLst>
              <a:ext uri="{FF2B5EF4-FFF2-40B4-BE49-F238E27FC236}">
                <a16:creationId xmlns:a16="http://schemas.microsoft.com/office/drawing/2014/main" id="{9CBE6270-0682-A375-5114-6205BFA182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65803" y="3086100"/>
            <a:ext cx="444500" cy="685800"/>
          </a:xfrm>
          <a:prstGeom prst="rect">
            <a:avLst/>
          </a:prstGeom>
        </p:spPr>
      </p:pic>
      <p:grpSp>
        <p:nvGrpSpPr>
          <p:cNvPr id="3" name="그룹 2">
            <a:extLst>
              <a:ext uri="{FF2B5EF4-FFF2-40B4-BE49-F238E27FC236}">
                <a16:creationId xmlns:a16="http://schemas.microsoft.com/office/drawing/2014/main" id="{24EA1AF1-A692-718B-2352-092E7CB11E9F}"/>
              </a:ext>
            </a:extLst>
          </p:cNvPr>
          <p:cNvGrpSpPr/>
          <p:nvPr/>
        </p:nvGrpSpPr>
        <p:grpSpPr>
          <a:xfrm rot="10800000">
            <a:off x="5669655" y="5968372"/>
            <a:ext cx="852691" cy="192989"/>
            <a:chOff x="5338613" y="5968372"/>
            <a:chExt cx="852691" cy="192989"/>
          </a:xfrm>
        </p:grpSpPr>
        <p:sp>
          <p:nvSpPr>
            <p:cNvPr id="5" name="object 26">
              <a:extLst>
                <a:ext uri="{FF2B5EF4-FFF2-40B4-BE49-F238E27FC236}">
                  <a16:creationId xmlns:a16="http://schemas.microsoft.com/office/drawing/2014/main" id="{4D4283E8-693D-C51B-124D-4A5DBB885C58}"/>
                </a:ext>
              </a:extLst>
            </p:cNvPr>
            <p:cNvSpPr/>
            <p:nvPr/>
          </p:nvSpPr>
          <p:spPr>
            <a:xfrm>
              <a:off x="5338613" y="5968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7" name="object 25">
              <a:extLst>
                <a:ext uri="{FF2B5EF4-FFF2-40B4-BE49-F238E27FC236}">
                  <a16:creationId xmlns:a16="http://schemas.microsoft.com/office/drawing/2014/main" id="{E3DEE595-A48E-238B-FA41-C7BBB9BD8288}"/>
                </a:ext>
              </a:extLst>
            </p:cNvPr>
            <p:cNvSpPr/>
            <p:nvPr/>
          </p:nvSpPr>
          <p:spPr>
            <a:xfrm>
              <a:off x="5669655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8" name="object 25">
              <a:extLst>
                <a:ext uri="{FF2B5EF4-FFF2-40B4-BE49-F238E27FC236}">
                  <a16:creationId xmlns:a16="http://schemas.microsoft.com/office/drawing/2014/main" id="{73B4E076-73BD-1B12-40FF-B653AD26C950}"/>
                </a:ext>
              </a:extLst>
            </p:cNvPr>
            <p:cNvSpPr/>
            <p:nvPr/>
          </p:nvSpPr>
          <p:spPr>
            <a:xfrm>
              <a:off x="6000697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pic>
        <p:nvPicPr>
          <p:cNvPr id="10" name="그림 9" descr="그래픽, 원, 스크린샷, 다채로움이(가) 표시된 사진&#10;&#10;자동 생성된 설명">
            <a:extLst>
              <a:ext uri="{FF2B5EF4-FFF2-40B4-BE49-F238E27FC236}">
                <a16:creationId xmlns:a16="http://schemas.microsoft.com/office/drawing/2014/main" id="{5EA56204-29CC-45B2-42F6-BC8CBF5A0B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65881" y="3086125"/>
            <a:ext cx="444484" cy="68577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D633243-4E47-5C5D-DEE2-3E3EFF607C0C}"/>
              </a:ext>
            </a:extLst>
          </p:cNvPr>
          <p:cNvSpPr txBox="1"/>
          <p:nvPr/>
        </p:nvSpPr>
        <p:spPr>
          <a:xfrm>
            <a:off x="1384874" y="4038183"/>
            <a:ext cx="1793755" cy="830997"/>
          </a:xfrm>
          <a:prstGeom prst="rect">
            <a:avLst/>
          </a:prstGeom>
          <a:solidFill>
            <a:srgbClr val="F3E7D7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2400" b="1" spc="-300" dirty="0">
                <a:latin typeface="+mn-ea"/>
              </a:rPr>
              <a:t>태양계 행성 </a:t>
            </a:r>
            <a:endParaRPr lang="en-US" altLang="ko-KR" sz="2400" b="1" spc="-300" dirty="0">
              <a:latin typeface="+mn-ea"/>
            </a:endParaRPr>
          </a:p>
          <a:p>
            <a:pPr algn="ctr"/>
            <a:r>
              <a:rPr lang="ko-KR" altLang="en-US" sz="2400" b="1" spc="-300" dirty="0">
                <a:latin typeface="+mn-ea"/>
              </a:rPr>
              <a:t>모형의 모습</a:t>
            </a:r>
            <a:endParaRPr lang="en-US" altLang="ko-KR" sz="2400" b="1" spc="-300" dirty="0">
              <a:latin typeface="+mn-ea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2B8FC393-0E4B-BB6B-75F2-7F4062C04371}"/>
              </a:ext>
            </a:extLst>
          </p:cNvPr>
          <p:cNvGrpSpPr/>
          <p:nvPr/>
        </p:nvGrpSpPr>
        <p:grpSpPr>
          <a:xfrm>
            <a:off x="3435201" y="1377826"/>
            <a:ext cx="7247143" cy="1646605"/>
            <a:chOff x="3212271" y="4501466"/>
            <a:chExt cx="7247143" cy="1646605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CDD6438-6A29-1E4F-6A2F-1C82BBDDE055}"/>
                </a:ext>
              </a:extLst>
            </p:cNvPr>
            <p:cNvSpPr txBox="1"/>
            <p:nvPr/>
          </p:nvSpPr>
          <p:spPr>
            <a:xfrm>
              <a:off x="3309257" y="4501466"/>
              <a:ext cx="7150157" cy="164660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ko-KR" altLang="en-US" sz="2400" b="1" spc="-150" dirty="0" err="1">
                  <a:solidFill>
                    <a:srgbClr val="DF1856"/>
                  </a:solidFill>
                </a:rPr>
                <a:t>스타이로폼</a:t>
              </a:r>
              <a:r>
                <a:rPr lang="ko-KR" altLang="en-US" sz="2400" b="1" spc="-150" dirty="0">
                  <a:solidFill>
                    <a:srgbClr val="DF1856"/>
                  </a:solidFill>
                </a:rPr>
                <a:t> 공에 물감으로 태양계 행성의 특징을 표현합니다</a:t>
              </a:r>
              <a:r>
                <a:rPr lang="en-US" altLang="ko-KR" sz="2400" b="1" spc="-150" dirty="0">
                  <a:solidFill>
                    <a:srgbClr val="DF1856"/>
                  </a:solidFill>
                </a:rPr>
                <a:t>.</a:t>
              </a:r>
            </a:p>
            <a:p>
              <a:pPr>
                <a:spcAft>
                  <a:spcPts val="600"/>
                </a:spcAft>
              </a:pPr>
              <a:r>
                <a:rPr lang="ko-KR" altLang="en-US" sz="2400" b="1" spc="-150" dirty="0">
                  <a:solidFill>
                    <a:srgbClr val="DF1856"/>
                  </a:solidFill>
                </a:rPr>
                <a:t>우드록에 태양계 행성의 순서에 맞게 태양계 행성 모형을 놓습니다</a:t>
              </a:r>
              <a:r>
                <a:rPr lang="en-US" altLang="ko-KR" sz="2400" b="1" spc="-150" dirty="0">
                  <a:solidFill>
                    <a:srgbClr val="DF1856"/>
                  </a:solidFill>
                </a:rPr>
                <a:t>.</a:t>
              </a: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623F11BD-8CB2-73AB-AE9B-F619F53FC66C}"/>
                </a:ext>
              </a:extLst>
            </p:cNvPr>
            <p:cNvSpPr/>
            <p:nvPr/>
          </p:nvSpPr>
          <p:spPr>
            <a:xfrm>
              <a:off x="3212271" y="4679909"/>
              <a:ext cx="95065" cy="98737"/>
            </a:xfrm>
            <a:prstGeom prst="ellipse">
              <a:avLst/>
            </a:prstGeom>
            <a:solidFill>
              <a:srgbClr val="E2467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7AC69295-8F99-91BA-6429-34E47CCFD559}"/>
                </a:ext>
              </a:extLst>
            </p:cNvPr>
            <p:cNvSpPr/>
            <p:nvPr/>
          </p:nvSpPr>
          <p:spPr>
            <a:xfrm>
              <a:off x="3212271" y="5462861"/>
              <a:ext cx="95065" cy="98737"/>
            </a:xfrm>
            <a:prstGeom prst="ellipse">
              <a:avLst/>
            </a:prstGeom>
            <a:solidFill>
              <a:srgbClr val="E2467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F1211CAD-3251-859A-DE6B-59E57031E664}"/>
              </a:ext>
            </a:extLst>
          </p:cNvPr>
          <p:cNvSpPr txBox="1"/>
          <p:nvPr/>
        </p:nvSpPr>
        <p:spPr>
          <a:xfrm>
            <a:off x="1347653" y="1976776"/>
            <a:ext cx="1793755" cy="461665"/>
          </a:xfrm>
          <a:prstGeom prst="rect">
            <a:avLst/>
          </a:prstGeom>
          <a:solidFill>
            <a:srgbClr val="F3E7D7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2400" b="1" spc="-300" dirty="0">
                <a:latin typeface="+mn-ea"/>
              </a:rPr>
              <a:t>표현 방법</a:t>
            </a:r>
            <a:endParaRPr lang="en-US" altLang="ko-KR" sz="2400" b="1" spc="-300" dirty="0">
              <a:latin typeface="+mn-ea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D4252DA7-FDB1-8652-C421-6E87BBD594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56290" y="3183200"/>
            <a:ext cx="5071791" cy="2512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460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42748F0-2FD5-B9B9-D64C-ECD6E026F2BF}"/>
              </a:ext>
            </a:extLst>
          </p:cNvPr>
          <p:cNvSpPr txBox="1"/>
          <p:nvPr/>
        </p:nvSpPr>
        <p:spPr>
          <a:xfrm>
            <a:off x="962852" y="1859758"/>
            <a:ext cx="5161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3000" b="1" spc="30" dirty="0">
                <a:latin typeface="+mn-ea"/>
              </a:rPr>
              <a:t>3.</a:t>
            </a:r>
            <a:endParaRPr lang="ko-KR" altLang="en-US" sz="3000" b="1" spc="30" dirty="0">
              <a:latin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0D6C44-9547-291F-4FE0-410C720E84EE}"/>
              </a:ext>
            </a:extLst>
          </p:cNvPr>
          <p:cNvSpPr txBox="1"/>
          <p:nvPr/>
        </p:nvSpPr>
        <p:spPr>
          <a:xfrm>
            <a:off x="1469983" y="1822056"/>
            <a:ext cx="9675725" cy="5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-150" dirty="0"/>
              <a:t>태양계 행성 모형을 만듭니다</a:t>
            </a:r>
            <a:r>
              <a:rPr lang="en-US" altLang="ko-KR" sz="3000" spc="-150" dirty="0"/>
              <a:t>.</a:t>
            </a:r>
            <a:endParaRPr lang="ko-KR" altLang="en-US" sz="3000" spc="-15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ACB9460-C9E2-6023-91B2-BC3B993EEA5E}"/>
              </a:ext>
            </a:extLst>
          </p:cNvPr>
          <p:cNvSpPr txBox="1"/>
          <p:nvPr/>
        </p:nvSpPr>
        <p:spPr>
          <a:xfrm>
            <a:off x="6149531" y="1200150"/>
            <a:ext cx="23887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16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17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pic>
        <p:nvPicPr>
          <p:cNvPr id="5" name="그림 4" descr="텍스트, 폰트, 레드, 상징이(가) 표시된 사진&#10;&#10;자동 생성된 설명">
            <a:extLst>
              <a:ext uri="{FF2B5EF4-FFF2-40B4-BE49-F238E27FC236}">
                <a16:creationId xmlns:a16="http://schemas.microsoft.com/office/drawing/2014/main" id="{41F2A3A3-0AE4-270C-CA6E-BBEB33A6709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7200" y="1931482"/>
            <a:ext cx="1137500" cy="450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216D9EB-C686-DD4B-119D-A169A985D5E4}"/>
              </a:ext>
            </a:extLst>
          </p:cNvPr>
          <p:cNvSpPr txBox="1"/>
          <p:nvPr/>
        </p:nvSpPr>
        <p:spPr>
          <a:xfrm>
            <a:off x="1363500" y="450693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태양계 행성 모형 만들기</a:t>
            </a:r>
          </a:p>
        </p:txBody>
      </p:sp>
      <p:pic>
        <p:nvPicPr>
          <p:cNvPr id="7" name="그림 6" descr="폰트, 그래픽, 스크린샷, 타이포그래피이(가) 표시된 사진&#10;&#10;자동 생성된 설명">
            <a:extLst>
              <a:ext uri="{FF2B5EF4-FFF2-40B4-BE49-F238E27FC236}">
                <a16:creationId xmlns:a16="http://schemas.microsoft.com/office/drawing/2014/main" id="{539E38EA-6432-07A3-75A3-2E59FE1C08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77931" y="1222210"/>
            <a:ext cx="1609686" cy="294434"/>
          </a:xfrm>
          <a:prstGeom prst="rect">
            <a:avLst/>
          </a:prstGeom>
        </p:spPr>
      </p:pic>
      <p:pic>
        <p:nvPicPr>
          <p:cNvPr id="9" name="그림 8" descr="폰트, 그래픽, 스크린샷, 타이포그래피이(가) 표시된 사진&#10;&#10;자동 생성된 설명">
            <a:extLst>
              <a:ext uri="{FF2B5EF4-FFF2-40B4-BE49-F238E27FC236}">
                <a16:creationId xmlns:a16="http://schemas.microsoft.com/office/drawing/2014/main" id="{6CA8B0FA-C587-C07D-1879-C0103F12513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84811" y="1229570"/>
            <a:ext cx="1728048" cy="294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200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>
            <a:extLst>
              <a:ext uri="{FF2B5EF4-FFF2-40B4-BE49-F238E27FC236}">
                <a16:creationId xmlns:a16="http://schemas.microsoft.com/office/drawing/2014/main" id="{4FA3B374-70E6-6909-7E06-8A36E7344455}"/>
              </a:ext>
            </a:extLst>
          </p:cNvPr>
          <p:cNvGrpSpPr/>
          <p:nvPr/>
        </p:nvGrpSpPr>
        <p:grpSpPr>
          <a:xfrm>
            <a:off x="1041755" y="2295291"/>
            <a:ext cx="10147860" cy="1796079"/>
            <a:chOff x="1041755" y="1114223"/>
            <a:chExt cx="10147860" cy="1796079"/>
          </a:xfrm>
        </p:grpSpPr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id="{547DEBB8-4E34-4B94-6F60-D48075DB05B3}"/>
                </a:ext>
              </a:extLst>
            </p:cNvPr>
            <p:cNvGrpSpPr/>
            <p:nvPr/>
          </p:nvGrpSpPr>
          <p:grpSpPr>
            <a:xfrm>
              <a:off x="1041755" y="1114223"/>
              <a:ext cx="1035054" cy="996880"/>
              <a:chOff x="1041755" y="876130"/>
              <a:chExt cx="1035054" cy="996880"/>
            </a:xfrm>
          </p:grpSpPr>
          <p:sp>
            <p:nvSpPr>
              <p:cNvPr id="10" name="object 10">
                <a:extLst>
                  <a:ext uri="{FF2B5EF4-FFF2-40B4-BE49-F238E27FC236}">
                    <a16:creationId xmlns:a16="http://schemas.microsoft.com/office/drawing/2014/main" id="{BF13C6AF-3673-996A-C0C9-BA10AEFB4703}"/>
                  </a:ext>
                </a:extLst>
              </p:cNvPr>
              <p:cNvSpPr/>
              <p:nvPr/>
            </p:nvSpPr>
            <p:spPr>
              <a:xfrm>
                <a:off x="1041755" y="876130"/>
                <a:ext cx="1035054" cy="387375"/>
              </a:xfrm>
              <a:custGeom>
                <a:avLst/>
                <a:gdLst/>
                <a:ahLst/>
                <a:cxnLst/>
                <a:rect l="l" t="t" r="r" b="b"/>
                <a:pathLst>
                  <a:path w="1706879" h="638810">
                    <a:moveTo>
                      <a:pt x="1387392" y="0"/>
                    </a:moveTo>
                    <a:lnTo>
                      <a:pt x="319362" y="0"/>
                    </a:lnTo>
                    <a:lnTo>
                      <a:pt x="272169" y="3462"/>
                    </a:lnTo>
                    <a:lnTo>
                      <a:pt x="227126" y="13521"/>
                    </a:lnTo>
                    <a:lnTo>
                      <a:pt x="184727" y="29682"/>
                    </a:lnTo>
                    <a:lnTo>
                      <a:pt x="145466" y="51451"/>
                    </a:lnTo>
                    <a:lnTo>
                      <a:pt x="109837" y="78334"/>
                    </a:lnTo>
                    <a:lnTo>
                      <a:pt x="78334" y="109837"/>
                    </a:lnTo>
                    <a:lnTo>
                      <a:pt x="51451" y="145466"/>
                    </a:lnTo>
                    <a:lnTo>
                      <a:pt x="29682" y="184727"/>
                    </a:lnTo>
                    <a:lnTo>
                      <a:pt x="13521" y="227126"/>
                    </a:lnTo>
                    <a:lnTo>
                      <a:pt x="3462" y="272169"/>
                    </a:lnTo>
                    <a:lnTo>
                      <a:pt x="0" y="319362"/>
                    </a:lnTo>
                    <a:lnTo>
                      <a:pt x="3462" y="366554"/>
                    </a:lnTo>
                    <a:lnTo>
                      <a:pt x="13521" y="411597"/>
                    </a:lnTo>
                    <a:lnTo>
                      <a:pt x="29682" y="453996"/>
                    </a:lnTo>
                    <a:lnTo>
                      <a:pt x="51451" y="493257"/>
                    </a:lnTo>
                    <a:lnTo>
                      <a:pt x="78334" y="528886"/>
                    </a:lnTo>
                    <a:lnTo>
                      <a:pt x="109837" y="560389"/>
                    </a:lnTo>
                    <a:lnTo>
                      <a:pt x="145466" y="587272"/>
                    </a:lnTo>
                    <a:lnTo>
                      <a:pt x="184727" y="609041"/>
                    </a:lnTo>
                    <a:lnTo>
                      <a:pt x="227126" y="625202"/>
                    </a:lnTo>
                    <a:lnTo>
                      <a:pt x="272169" y="635261"/>
                    </a:lnTo>
                    <a:lnTo>
                      <a:pt x="319362" y="638724"/>
                    </a:lnTo>
                    <a:lnTo>
                      <a:pt x="1387392" y="638724"/>
                    </a:lnTo>
                    <a:lnTo>
                      <a:pt x="1434585" y="635261"/>
                    </a:lnTo>
                    <a:lnTo>
                      <a:pt x="1479628" y="625202"/>
                    </a:lnTo>
                    <a:lnTo>
                      <a:pt x="1522027" y="609041"/>
                    </a:lnTo>
                    <a:lnTo>
                      <a:pt x="1561288" y="587272"/>
                    </a:lnTo>
                    <a:lnTo>
                      <a:pt x="1596917" y="560389"/>
                    </a:lnTo>
                    <a:lnTo>
                      <a:pt x="1628420" y="528886"/>
                    </a:lnTo>
                    <a:lnTo>
                      <a:pt x="1655303" y="493257"/>
                    </a:lnTo>
                    <a:lnTo>
                      <a:pt x="1677071" y="453996"/>
                    </a:lnTo>
                    <a:lnTo>
                      <a:pt x="1693232" y="411597"/>
                    </a:lnTo>
                    <a:lnTo>
                      <a:pt x="1703291" y="366554"/>
                    </a:lnTo>
                    <a:lnTo>
                      <a:pt x="1706754" y="319362"/>
                    </a:lnTo>
                    <a:lnTo>
                      <a:pt x="1703291" y="272169"/>
                    </a:lnTo>
                    <a:lnTo>
                      <a:pt x="1693232" y="227126"/>
                    </a:lnTo>
                    <a:lnTo>
                      <a:pt x="1677071" y="184727"/>
                    </a:lnTo>
                    <a:lnTo>
                      <a:pt x="1655303" y="145466"/>
                    </a:lnTo>
                    <a:lnTo>
                      <a:pt x="1628420" y="109837"/>
                    </a:lnTo>
                    <a:lnTo>
                      <a:pt x="1596917" y="78334"/>
                    </a:lnTo>
                    <a:lnTo>
                      <a:pt x="1561288" y="51451"/>
                    </a:lnTo>
                    <a:lnTo>
                      <a:pt x="1522027" y="29682"/>
                    </a:lnTo>
                    <a:lnTo>
                      <a:pt x="1479628" y="13521"/>
                    </a:lnTo>
                    <a:lnTo>
                      <a:pt x="1434585" y="3462"/>
                    </a:lnTo>
                    <a:lnTo>
                      <a:pt x="1387392" y="0"/>
                    </a:lnTo>
                    <a:close/>
                  </a:path>
                </a:pathLst>
              </a:custGeom>
              <a:solidFill>
                <a:srgbClr val="FBC8B3"/>
              </a:solidFill>
            </p:spPr>
            <p:txBody>
              <a:bodyPr wrap="square" lIns="0" tIns="0" rIns="0" bIns="0" rtlCol="0"/>
              <a:lstStyle/>
              <a:p>
                <a:endParaRPr sz="1092" dirty="0"/>
              </a:p>
            </p:txBody>
          </p:sp>
          <p:sp>
            <p:nvSpPr>
              <p:cNvPr id="11" name="object 11">
                <a:extLst>
                  <a:ext uri="{FF2B5EF4-FFF2-40B4-BE49-F238E27FC236}">
                    <a16:creationId xmlns:a16="http://schemas.microsoft.com/office/drawing/2014/main" id="{BC93ED97-9149-DD9D-3D4B-48CDC5CEA67E}"/>
                  </a:ext>
                </a:extLst>
              </p:cNvPr>
              <p:cNvSpPr/>
              <p:nvPr/>
            </p:nvSpPr>
            <p:spPr>
              <a:xfrm>
                <a:off x="1223987" y="922165"/>
                <a:ext cx="668857" cy="287643"/>
              </a:xfrm>
              <a:custGeom>
                <a:avLst/>
                <a:gdLst/>
                <a:ahLst/>
                <a:cxnLst/>
                <a:rect l="l" t="t" r="r" b="b"/>
                <a:pathLst>
                  <a:path w="1102995" h="474345">
                    <a:moveTo>
                      <a:pt x="86384" y="39265"/>
                    </a:moveTo>
                    <a:lnTo>
                      <a:pt x="8900" y="39265"/>
                    </a:lnTo>
                    <a:lnTo>
                      <a:pt x="11517" y="112038"/>
                    </a:lnTo>
                    <a:lnTo>
                      <a:pt x="22512" y="305226"/>
                    </a:lnTo>
                    <a:lnTo>
                      <a:pt x="72772" y="305226"/>
                    </a:lnTo>
                    <a:lnTo>
                      <a:pt x="83767" y="112038"/>
                    </a:lnTo>
                    <a:lnTo>
                      <a:pt x="86384" y="39265"/>
                    </a:lnTo>
                    <a:close/>
                  </a:path>
                  <a:path w="1102995" h="474345">
                    <a:moveTo>
                      <a:pt x="47642" y="343968"/>
                    </a:moveTo>
                    <a:lnTo>
                      <a:pt x="28713" y="347846"/>
                    </a:lnTo>
                    <a:lnTo>
                      <a:pt x="13612" y="358496"/>
                    </a:lnTo>
                    <a:lnTo>
                      <a:pt x="3615" y="374448"/>
                    </a:lnTo>
                    <a:lnTo>
                      <a:pt x="0" y="394228"/>
                    </a:lnTo>
                    <a:lnTo>
                      <a:pt x="3615" y="414008"/>
                    </a:lnTo>
                    <a:lnTo>
                      <a:pt x="13612" y="429960"/>
                    </a:lnTo>
                    <a:lnTo>
                      <a:pt x="28713" y="440611"/>
                    </a:lnTo>
                    <a:lnTo>
                      <a:pt x="47642" y="444489"/>
                    </a:lnTo>
                    <a:lnTo>
                      <a:pt x="66653" y="440611"/>
                    </a:lnTo>
                    <a:lnTo>
                      <a:pt x="81934" y="429960"/>
                    </a:lnTo>
                    <a:lnTo>
                      <a:pt x="92111" y="414008"/>
                    </a:lnTo>
                    <a:lnTo>
                      <a:pt x="95808" y="394228"/>
                    </a:lnTo>
                    <a:lnTo>
                      <a:pt x="92111" y="374448"/>
                    </a:lnTo>
                    <a:lnTo>
                      <a:pt x="81934" y="358496"/>
                    </a:lnTo>
                    <a:lnTo>
                      <a:pt x="66653" y="347846"/>
                    </a:lnTo>
                    <a:lnTo>
                      <a:pt x="47642" y="343968"/>
                    </a:lnTo>
                    <a:close/>
                  </a:path>
                  <a:path w="1102995" h="474345">
                    <a:moveTo>
                      <a:pt x="367883" y="30889"/>
                    </a:moveTo>
                    <a:lnTo>
                      <a:pt x="316290" y="40018"/>
                    </a:lnTo>
                    <a:lnTo>
                      <a:pt x="274758" y="65443"/>
                    </a:lnTo>
                    <a:lnTo>
                      <a:pt x="247067" y="104218"/>
                    </a:lnTo>
                    <a:lnTo>
                      <a:pt x="236997" y="153398"/>
                    </a:lnTo>
                    <a:lnTo>
                      <a:pt x="247067" y="202358"/>
                    </a:lnTo>
                    <a:lnTo>
                      <a:pt x="274758" y="241157"/>
                    </a:lnTo>
                    <a:lnTo>
                      <a:pt x="316290" y="266704"/>
                    </a:lnTo>
                    <a:lnTo>
                      <a:pt x="367883" y="275907"/>
                    </a:lnTo>
                    <a:lnTo>
                      <a:pt x="419174" y="266704"/>
                    </a:lnTo>
                    <a:lnTo>
                      <a:pt x="460551" y="241157"/>
                    </a:lnTo>
                    <a:lnTo>
                      <a:pt x="478309" y="216223"/>
                    </a:lnTo>
                    <a:lnTo>
                      <a:pt x="367883" y="216223"/>
                    </a:lnTo>
                    <a:lnTo>
                      <a:pt x="342745" y="211929"/>
                    </a:lnTo>
                    <a:lnTo>
                      <a:pt x="322662" y="199535"/>
                    </a:lnTo>
                    <a:lnTo>
                      <a:pt x="309353" y="179780"/>
                    </a:lnTo>
                    <a:lnTo>
                      <a:pt x="304535" y="153398"/>
                    </a:lnTo>
                    <a:lnTo>
                      <a:pt x="309353" y="127016"/>
                    </a:lnTo>
                    <a:lnTo>
                      <a:pt x="322662" y="107261"/>
                    </a:lnTo>
                    <a:lnTo>
                      <a:pt x="342745" y="94867"/>
                    </a:lnTo>
                    <a:lnTo>
                      <a:pt x="367883" y="90573"/>
                    </a:lnTo>
                    <a:lnTo>
                      <a:pt x="478460" y="90573"/>
                    </a:lnTo>
                    <a:lnTo>
                      <a:pt x="460551" y="65443"/>
                    </a:lnTo>
                    <a:lnTo>
                      <a:pt x="419174" y="40018"/>
                    </a:lnTo>
                    <a:lnTo>
                      <a:pt x="367883" y="30889"/>
                    </a:lnTo>
                    <a:close/>
                  </a:path>
                  <a:path w="1102995" h="474345">
                    <a:moveTo>
                      <a:pt x="478460" y="90573"/>
                    </a:moveTo>
                    <a:lnTo>
                      <a:pt x="367883" y="90573"/>
                    </a:lnTo>
                    <a:lnTo>
                      <a:pt x="392801" y="94867"/>
                    </a:lnTo>
                    <a:lnTo>
                      <a:pt x="412908" y="107261"/>
                    </a:lnTo>
                    <a:lnTo>
                      <a:pt x="426340" y="127016"/>
                    </a:lnTo>
                    <a:lnTo>
                      <a:pt x="431232" y="153398"/>
                    </a:lnTo>
                    <a:lnTo>
                      <a:pt x="426340" y="179780"/>
                    </a:lnTo>
                    <a:lnTo>
                      <a:pt x="412908" y="199535"/>
                    </a:lnTo>
                    <a:lnTo>
                      <a:pt x="392801" y="211929"/>
                    </a:lnTo>
                    <a:lnTo>
                      <a:pt x="367883" y="216223"/>
                    </a:lnTo>
                    <a:lnTo>
                      <a:pt x="478309" y="216223"/>
                    </a:lnTo>
                    <a:lnTo>
                      <a:pt x="488184" y="202358"/>
                    </a:lnTo>
                    <a:lnTo>
                      <a:pt x="498246" y="153398"/>
                    </a:lnTo>
                    <a:lnTo>
                      <a:pt x="488184" y="104218"/>
                    </a:lnTo>
                    <a:lnTo>
                      <a:pt x="478460" y="90573"/>
                    </a:lnTo>
                    <a:close/>
                  </a:path>
                  <a:path w="1102995" h="474345">
                    <a:moveTo>
                      <a:pt x="371025" y="314650"/>
                    </a:moveTo>
                    <a:lnTo>
                      <a:pt x="301917" y="314650"/>
                    </a:lnTo>
                    <a:lnTo>
                      <a:pt x="301917" y="473807"/>
                    </a:lnTo>
                    <a:lnTo>
                      <a:pt x="630179" y="473807"/>
                    </a:lnTo>
                    <a:lnTo>
                      <a:pt x="630179" y="418835"/>
                    </a:lnTo>
                    <a:lnTo>
                      <a:pt x="371025" y="418835"/>
                    </a:lnTo>
                    <a:lnTo>
                      <a:pt x="371025" y="314650"/>
                    </a:lnTo>
                    <a:close/>
                  </a:path>
                  <a:path w="1102995" h="474345">
                    <a:moveTo>
                      <a:pt x="612902" y="0"/>
                    </a:moveTo>
                    <a:lnTo>
                      <a:pt x="543794" y="0"/>
                    </a:lnTo>
                    <a:lnTo>
                      <a:pt x="543794" y="350774"/>
                    </a:lnTo>
                    <a:lnTo>
                      <a:pt x="612902" y="350774"/>
                    </a:lnTo>
                    <a:lnTo>
                      <a:pt x="612902" y="194758"/>
                    </a:lnTo>
                    <a:lnTo>
                      <a:pt x="676775" y="194758"/>
                    </a:lnTo>
                    <a:lnTo>
                      <a:pt x="676775" y="138215"/>
                    </a:lnTo>
                    <a:lnTo>
                      <a:pt x="612902" y="138215"/>
                    </a:lnTo>
                    <a:lnTo>
                      <a:pt x="612902" y="0"/>
                    </a:lnTo>
                    <a:close/>
                  </a:path>
                  <a:path w="1102995" h="474345">
                    <a:moveTo>
                      <a:pt x="843221" y="322503"/>
                    </a:moveTo>
                    <a:lnTo>
                      <a:pt x="774113" y="322503"/>
                    </a:lnTo>
                    <a:lnTo>
                      <a:pt x="774113" y="473807"/>
                    </a:lnTo>
                    <a:lnTo>
                      <a:pt x="1102899" y="473807"/>
                    </a:lnTo>
                    <a:lnTo>
                      <a:pt x="1102899" y="418835"/>
                    </a:lnTo>
                    <a:lnTo>
                      <a:pt x="843221" y="418835"/>
                    </a:lnTo>
                    <a:lnTo>
                      <a:pt x="843221" y="322503"/>
                    </a:lnTo>
                    <a:close/>
                  </a:path>
                  <a:path w="1102995" h="474345">
                    <a:moveTo>
                      <a:pt x="1091904" y="0"/>
                    </a:moveTo>
                    <a:lnTo>
                      <a:pt x="1022796" y="0"/>
                    </a:lnTo>
                    <a:lnTo>
                      <a:pt x="1022796" y="124603"/>
                    </a:lnTo>
                    <a:lnTo>
                      <a:pt x="947406" y="124603"/>
                    </a:lnTo>
                    <a:lnTo>
                      <a:pt x="947406" y="180622"/>
                    </a:lnTo>
                    <a:lnTo>
                      <a:pt x="1022796" y="180622"/>
                    </a:lnTo>
                    <a:lnTo>
                      <a:pt x="1022796" y="351821"/>
                    </a:lnTo>
                    <a:lnTo>
                      <a:pt x="1091904" y="351821"/>
                    </a:lnTo>
                    <a:lnTo>
                      <a:pt x="1091904" y="0"/>
                    </a:lnTo>
                    <a:close/>
                  </a:path>
                  <a:path w="1102995" h="474345">
                    <a:moveTo>
                      <a:pt x="870445" y="87431"/>
                    </a:moveTo>
                    <a:lnTo>
                      <a:pt x="799767" y="87431"/>
                    </a:lnTo>
                    <a:lnTo>
                      <a:pt x="799767" y="94237"/>
                    </a:lnTo>
                    <a:lnTo>
                      <a:pt x="793132" y="139647"/>
                    </a:lnTo>
                    <a:lnTo>
                      <a:pt x="772608" y="182258"/>
                    </a:lnTo>
                    <a:lnTo>
                      <a:pt x="737260" y="218293"/>
                    </a:lnTo>
                    <a:lnTo>
                      <a:pt x="686157" y="243971"/>
                    </a:lnTo>
                    <a:lnTo>
                      <a:pt x="720711" y="298943"/>
                    </a:lnTo>
                    <a:lnTo>
                      <a:pt x="759625" y="281331"/>
                    </a:lnTo>
                    <a:lnTo>
                      <a:pt x="791717" y="257387"/>
                    </a:lnTo>
                    <a:lnTo>
                      <a:pt x="817232" y="228044"/>
                    </a:lnTo>
                    <a:lnTo>
                      <a:pt x="836415" y="194234"/>
                    </a:lnTo>
                    <a:lnTo>
                      <a:pt x="914060" y="194234"/>
                    </a:lnTo>
                    <a:lnTo>
                      <a:pt x="896426" y="176434"/>
                    </a:lnTo>
                    <a:lnTo>
                      <a:pt x="876785" y="136350"/>
                    </a:lnTo>
                    <a:lnTo>
                      <a:pt x="870523" y="94237"/>
                    </a:lnTo>
                    <a:lnTo>
                      <a:pt x="870445" y="87431"/>
                    </a:lnTo>
                    <a:close/>
                  </a:path>
                  <a:path w="1102995" h="474345">
                    <a:moveTo>
                      <a:pt x="914060" y="194234"/>
                    </a:moveTo>
                    <a:lnTo>
                      <a:pt x="836415" y="194234"/>
                    </a:lnTo>
                    <a:lnTo>
                      <a:pt x="854690" y="225025"/>
                    </a:lnTo>
                    <a:lnTo>
                      <a:pt x="878953" y="251693"/>
                    </a:lnTo>
                    <a:lnTo>
                      <a:pt x="909302" y="273453"/>
                    </a:lnTo>
                    <a:lnTo>
                      <a:pt x="945835" y="289519"/>
                    </a:lnTo>
                    <a:lnTo>
                      <a:pt x="979342" y="235594"/>
                    </a:lnTo>
                    <a:lnTo>
                      <a:pt x="930301" y="210628"/>
                    </a:lnTo>
                    <a:lnTo>
                      <a:pt x="914060" y="194234"/>
                    </a:lnTo>
                    <a:close/>
                  </a:path>
                  <a:path w="1102995" h="474345">
                    <a:moveTo>
                      <a:pt x="964159" y="32459"/>
                    </a:moveTo>
                    <a:lnTo>
                      <a:pt x="705005" y="32459"/>
                    </a:lnTo>
                    <a:lnTo>
                      <a:pt x="705005" y="87431"/>
                    </a:lnTo>
                    <a:lnTo>
                      <a:pt x="964159" y="87431"/>
                    </a:lnTo>
                    <a:lnTo>
                      <a:pt x="964159" y="32459"/>
                    </a:lnTo>
                    <a:close/>
                  </a:path>
                </a:pathLst>
              </a:custGeom>
              <a:solidFill>
                <a:srgbClr val="E93037"/>
              </a:solidFill>
            </p:spPr>
            <p:txBody>
              <a:bodyPr wrap="square" lIns="0" tIns="0" rIns="0" bIns="0" rtlCol="0"/>
              <a:lstStyle/>
              <a:p>
                <a:endParaRPr sz="1092"/>
              </a:p>
            </p:txBody>
          </p:sp>
          <p:pic>
            <p:nvPicPr>
              <p:cNvPr id="12" name="object 12">
                <a:extLst>
                  <a:ext uri="{FF2B5EF4-FFF2-40B4-BE49-F238E27FC236}">
                    <a16:creationId xmlns:a16="http://schemas.microsoft.com/office/drawing/2014/main" id="{36037D1B-EE25-5866-7CD0-25A20421EB37}"/>
                  </a:ext>
                </a:extLst>
              </p:cNvPr>
              <p:cNvPicPr/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19543" y="1720621"/>
                <a:ext cx="152389" cy="152389"/>
              </a:xfrm>
              <a:prstGeom prst="rect">
                <a:avLst/>
              </a:prstGeom>
            </p:spPr>
          </p:pic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3B34763-7A27-9D33-CF36-D055FB5144FA}"/>
                </a:ext>
              </a:extLst>
            </p:cNvPr>
            <p:cNvSpPr txBox="1"/>
            <p:nvPr/>
          </p:nvSpPr>
          <p:spPr>
            <a:xfrm>
              <a:off x="1477960" y="1709973"/>
              <a:ext cx="971165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b="1" spc="-150" dirty="0"/>
                <a:t>가위나 칼처럼 날카로운 도구를 사용할 때에는 손을 다치지 않도록 조심해요</a:t>
              </a:r>
              <a:r>
                <a:rPr lang="en-US" altLang="ko-KR" sz="3600" b="1" spc="-150" dirty="0"/>
                <a:t>.</a:t>
              </a:r>
            </a:p>
          </p:txBody>
        </p:sp>
        <p:pic>
          <p:nvPicPr>
            <p:cNvPr id="7" name="object 12">
              <a:extLst>
                <a:ext uri="{FF2B5EF4-FFF2-40B4-BE49-F238E27FC236}">
                  <a16:creationId xmlns:a16="http://schemas.microsoft.com/office/drawing/2014/main" id="{6A2E7BB1-5115-0038-896E-1F50BF99013C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19543" y="1958714"/>
              <a:ext cx="152389" cy="1523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705510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42748F0-2FD5-B9B9-D64C-ECD6E026F2BF}"/>
              </a:ext>
            </a:extLst>
          </p:cNvPr>
          <p:cNvSpPr txBox="1"/>
          <p:nvPr/>
        </p:nvSpPr>
        <p:spPr>
          <a:xfrm>
            <a:off x="962852" y="1859758"/>
            <a:ext cx="5161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3000" b="1" spc="30" dirty="0">
                <a:latin typeface="+mn-ea"/>
              </a:rPr>
              <a:t>4.</a:t>
            </a:r>
            <a:endParaRPr lang="ko-KR" altLang="en-US" sz="3000" b="1" spc="30" dirty="0">
              <a:latin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0D6C44-9547-291F-4FE0-410C720E84EE}"/>
              </a:ext>
            </a:extLst>
          </p:cNvPr>
          <p:cNvSpPr txBox="1"/>
          <p:nvPr/>
        </p:nvSpPr>
        <p:spPr>
          <a:xfrm>
            <a:off x="1469983" y="1822056"/>
            <a:ext cx="9675725" cy="5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-150" dirty="0"/>
              <a:t>태양계 행성 모형을 친구들에게 소개해 봅시다</a:t>
            </a:r>
            <a:r>
              <a:rPr lang="en-US" altLang="ko-KR" sz="3000" spc="-150" dirty="0"/>
              <a:t>.</a:t>
            </a:r>
            <a:endParaRPr lang="ko-KR" altLang="en-US" sz="3000" spc="-15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ACB9460-C9E2-6023-91B2-BC3B993EEA5E}"/>
              </a:ext>
            </a:extLst>
          </p:cNvPr>
          <p:cNvSpPr txBox="1"/>
          <p:nvPr/>
        </p:nvSpPr>
        <p:spPr>
          <a:xfrm>
            <a:off x="6149531" y="1200150"/>
            <a:ext cx="23887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16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17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8494C5-809F-DFD6-6A8D-ACC6D091D4D7}"/>
              </a:ext>
            </a:extLst>
          </p:cNvPr>
          <p:cNvSpPr txBox="1"/>
          <p:nvPr/>
        </p:nvSpPr>
        <p:spPr>
          <a:xfrm>
            <a:off x="1363500" y="450693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태양계 행성 모형 만들기</a:t>
            </a:r>
          </a:p>
        </p:txBody>
      </p:sp>
      <p:pic>
        <p:nvPicPr>
          <p:cNvPr id="5" name="그림 4" descr="폰트, 그래픽, 스크린샷, 타이포그래피이(가) 표시된 사진&#10;&#10;자동 생성된 설명">
            <a:extLst>
              <a:ext uri="{FF2B5EF4-FFF2-40B4-BE49-F238E27FC236}">
                <a16:creationId xmlns:a16="http://schemas.microsoft.com/office/drawing/2014/main" id="{987D6BD8-3AAC-4F57-D900-E5D87D041C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77931" y="1222210"/>
            <a:ext cx="1609686" cy="294434"/>
          </a:xfrm>
          <a:prstGeom prst="rect">
            <a:avLst/>
          </a:prstGeom>
        </p:spPr>
      </p:pic>
      <p:pic>
        <p:nvPicPr>
          <p:cNvPr id="8" name="그림 7" descr="폰트, 그래픽, 스크린샷, 타이포그래피이(가) 표시된 사진&#10;&#10;자동 생성된 설명">
            <a:extLst>
              <a:ext uri="{FF2B5EF4-FFF2-40B4-BE49-F238E27FC236}">
                <a16:creationId xmlns:a16="http://schemas.microsoft.com/office/drawing/2014/main" id="{1B1B1639-9EAC-09F0-2CA8-4E554B8CCCA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84811" y="1229570"/>
            <a:ext cx="1728048" cy="294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9176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42748F0-2FD5-B9B9-D64C-ECD6E026F2BF}"/>
              </a:ext>
            </a:extLst>
          </p:cNvPr>
          <p:cNvSpPr txBox="1"/>
          <p:nvPr/>
        </p:nvSpPr>
        <p:spPr>
          <a:xfrm>
            <a:off x="962852" y="1859758"/>
            <a:ext cx="5161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3000" b="1" spc="30" dirty="0">
                <a:latin typeface="+mn-ea"/>
              </a:rPr>
              <a:t>5.</a:t>
            </a:r>
            <a:endParaRPr lang="ko-KR" altLang="en-US" sz="3000" b="1" spc="30" dirty="0">
              <a:latin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0D6C44-9547-291F-4FE0-410C720E84EE}"/>
              </a:ext>
            </a:extLst>
          </p:cNvPr>
          <p:cNvSpPr txBox="1"/>
          <p:nvPr/>
        </p:nvSpPr>
        <p:spPr>
          <a:xfrm>
            <a:off x="1469983" y="1822056"/>
            <a:ext cx="9675725" cy="5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-150" dirty="0"/>
              <a:t>태양계 행성 모형과 실제 태양계 행성을 비교해 봅시다</a:t>
            </a:r>
            <a:r>
              <a:rPr lang="en-US" altLang="ko-KR" sz="3000" spc="-150" dirty="0"/>
              <a:t>.</a:t>
            </a:r>
            <a:endParaRPr lang="ko-KR" altLang="en-US" sz="3000" spc="-15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ACB9460-C9E2-6023-91B2-BC3B993EEA5E}"/>
              </a:ext>
            </a:extLst>
          </p:cNvPr>
          <p:cNvSpPr txBox="1"/>
          <p:nvPr/>
        </p:nvSpPr>
        <p:spPr>
          <a:xfrm>
            <a:off x="6149531" y="1200150"/>
            <a:ext cx="23887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16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17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8494C5-809F-DFD6-6A8D-ACC6D091D4D7}"/>
              </a:ext>
            </a:extLst>
          </p:cNvPr>
          <p:cNvSpPr txBox="1"/>
          <p:nvPr/>
        </p:nvSpPr>
        <p:spPr>
          <a:xfrm>
            <a:off x="1363500" y="450693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태양계 행성 모형 만들기</a:t>
            </a:r>
          </a:p>
        </p:txBody>
      </p:sp>
      <p:pic>
        <p:nvPicPr>
          <p:cNvPr id="7" name="그림 6" descr="스크린샷, 직사각형, 사각형, 프레임이(가) 표시된 사진&#10;&#10;자동 생성된 설명">
            <a:extLst>
              <a:ext uri="{FF2B5EF4-FFF2-40B4-BE49-F238E27FC236}">
                <a16:creationId xmlns:a16="http://schemas.microsoft.com/office/drawing/2014/main" id="{6CA0BE34-07A9-633A-FE66-1CD56DFEB1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292" y="2697108"/>
            <a:ext cx="10182856" cy="4102492"/>
          </a:xfrm>
          <a:prstGeom prst="rect">
            <a:avLst/>
          </a:prstGeom>
        </p:spPr>
      </p:pic>
      <p:pic>
        <p:nvPicPr>
          <p:cNvPr id="8" name="그림 7" descr="원, 다채로움, 스크린샷, 하트이(가) 표시된 사진&#10;&#10;자동 생성된 설명">
            <a:extLst>
              <a:ext uri="{FF2B5EF4-FFF2-40B4-BE49-F238E27FC236}">
                <a16:creationId xmlns:a16="http://schemas.microsoft.com/office/drawing/2014/main" id="{FB76C0B6-F5C2-1BC1-9E60-66625C3D66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950" y="4309227"/>
            <a:ext cx="539682" cy="539682"/>
          </a:xfrm>
          <a:prstGeom prst="rect">
            <a:avLst/>
          </a:prstGeom>
        </p:spPr>
      </p:pic>
      <p:pic>
        <p:nvPicPr>
          <p:cNvPr id="9" name="그림 8" descr="원, 다채로움, 스크린샷, 하트이(가) 표시된 사진&#10;&#10;자동 생성된 설명">
            <a:extLst>
              <a:ext uri="{FF2B5EF4-FFF2-40B4-BE49-F238E27FC236}">
                <a16:creationId xmlns:a16="http://schemas.microsoft.com/office/drawing/2014/main" id="{BBF4D8F7-752D-B2B0-F2C2-4AC12945AC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4841" y="4309227"/>
            <a:ext cx="539682" cy="53968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E9FA975-D810-0B6E-BA29-414680AA44A4}"/>
              </a:ext>
            </a:extLst>
          </p:cNvPr>
          <p:cNvSpPr txBox="1"/>
          <p:nvPr/>
        </p:nvSpPr>
        <p:spPr>
          <a:xfrm>
            <a:off x="2944261" y="2837269"/>
            <a:ext cx="19670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800" b="1" spc="10" dirty="0">
                <a:latin typeface="+mn-ea"/>
              </a:rPr>
              <a:t>공통점</a:t>
            </a:r>
            <a:endParaRPr lang="en-US" altLang="ko-KR" sz="2800" b="1" spc="10" dirty="0">
              <a:latin typeface="+mn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35CAE8D-E86B-38FC-53EE-ED264C355F35}"/>
              </a:ext>
            </a:extLst>
          </p:cNvPr>
          <p:cNvSpPr txBox="1"/>
          <p:nvPr/>
        </p:nvSpPr>
        <p:spPr>
          <a:xfrm>
            <a:off x="7741152" y="2826512"/>
            <a:ext cx="19670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800" b="1" spc="10" dirty="0">
                <a:latin typeface="+mn-ea"/>
              </a:rPr>
              <a:t>차이점</a:t>
            </a:r>
            <a:endParaRPr lang="en-US" altLang="ko-KR" sz="2800" b="1" spc="10" dirty="0">
              <a:latin typeface="+mn-ea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46F1FE42-7565-5D2F-0E95-C1AB33297BE7}"/>
              </a:ext>
            </a:extLst>
          </p:cNvPr>
          <p:cNvGrpSpPr/>
          <p:nvPr/>
        </p:nvGrpSpPr>
        <p:grpSpPr>
          <a:xfrm>
            <a:off x="1802239" y="3924177"/>
            <a:ext cx="4347292" cy="1461939"/>
            <a:chOff x="1729457" y="4069842"/>
            <a:chExt cx="4347292" cy="1461939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63FF7CF-7A26-A0DF-2689-095806269306}"/>
                </a:ext>
              </a:extLst>
            </p:cNvPr>
            <p:cNvSpPr txBox="1"/>
            <p:nvPr/>
          </p:nvSpPr>
          <p:spPr>
            <a:xfrm>
              <a:off x="1818580" y="4069842"/>
              <a:ext cx="4258169" cy="146193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ko-KR" altLang="en-US" sz="2800" b="1" spc="-150" dirty="0">
                  <a:solidFill>
                    <a:srgbClr val="DF1856"/>
                  </a:solidFill>
                </a:rPr>
                <a:t>표면의 색깔이나 전체적인 모습이 비슷합니다</a:t>
              </a:r>
              <a:r>
                <a:rPr lang="en-US" altLang="ko-KR" sz="2800" b="1" spc="-150" dirty="0">
                  <a:solidFill>
                    <a:srgbClr val="DF1856"/>
                  </a:solidFill>
                </a:rPr>
                <a:t>.</a:t>
              </a:r>
            </a:p>
            <a:p>
              <a:pPr>
                <a:spcAft>
                  <a:spcPts val="600"/>
                </a:spcAft>
              </a:pPr>
              <a:r>
                <a:rPr lang="ko-KR" altLang="en-US" sz="2800" b="1" spc="-150" dirty="0">
                  <a:solidFill>
                    <a:srgbClr val="DF1856"/>
                  </a:solidFill>
                </a:rPr>
                <a:t>토성에 고리가 있습니다</a:t>
              </a:r>
              <a:r>
                <a:rPr lang="en-US" altLang="ko-KR" sz="2800" b="1" spc="-150" dirty="0">
                  <a:solidFill>
                    <a:srgbClr val="DF1856"/>
                  </a:solidFill>
                </a:rPr>
                <a:t>.</a:t>
              </a:r>
            </a:p>
          </p:txBody>
        </p:sp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1E087F1C-2053-83C7-3118-99A06F3CD973}"/>
                </a:ext>
              </a:extLst>
            </p:cNvPr>
            <p:cNvSpPr/>
            <p:nvPr/>
          </p:nvSpPr>
          <p:spPr>
            <a:xfrm>
              <a:off x="1729457" y="4316100"/>
              <a:ext cx="95065" cy="98737"/>
            </a:xfrm>
            <a:prstGeom prst="ellipse">
              <a:avLst/>
            </a:prstGeom>
            <a:solidFill>
              <a:srgbClr val="E2467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5" name="타원 14">
              <a:extLst>
                <a:ext uri="{FF2B5EF4-FFF2-40B4-BE49-F238E27FC236}">
                  <a16:creationId xmlns:a16="http://schemas.microsoft.com/office/drawing/2014/main" id="{54095640-3795-6C80-6A43-EBC4770039E5}"/>
                </a:ext>
              </a:extLst>
            </p:cNvPr>
            <p:cNvSpPr/>
            <p:nvPr/>
          </p:nvSpPr>
          <p:spPr>
            <a:xfrm>
              <a:off x="1729457" y="5222161"/>
              <a:ext cx="95065" cy="98737"/>
            </a:xfrm>
            <a:prstGeom prst="ellipse">
              <a:avLst/>
            </a:prstGeom>
            <a:solidFill>
              <a:srgbClr val="E2467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48D030D7-1FFD-ADFF-CCCB-32B59D39764E}"/>
              </a:ext>
            </a:extLst>
          </p:cNvPr>
          <p:cNvSpPr txBox="1"/>
          <p:nvPr/>
        </p:nvSpPr>
        <p:spPr>
          <a:xfrm>
            <a:off x="6430187" y="3618111"/>
            <a:ext cx="4588989" cy="21096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ko-KR" altLang="en-US" sz="2800" b="1" spc="-150" dirty="0">
                <a:solidFill>
                  <a:srgbClr val="DF1856"/>
                </a:solidFill>
              </a:rPr>
              <a:t>목성</a:t>
            </a:r>
            <a:r>
              <a:rPr lang="en-US" altLang="ko-KR" sz="2800" b="1" spc="-150" dirty="0">
                <a:solidFill>
                  <a:srgbClr val="DF1856"/>
                </a:solidFill>
              </a:rPr>
              <a:t>, </a:t>
            </a:r>
            <a:r>
              <a:rPr lang="ko-KR" altLang="en-US" sz="2800" b="1" spc="-150" dirty="0">
                <a:solidFill>
                  <a:srgbClr val="DF1856"/>
                </a:solidFill>
              </a:rPr>
              <a:t>토성</a:t>
            </a:r>
            <a:r>
              <a:rPr lang="en-US" altLang="ko-KR" sz="2800" b="1" spc="-150" dirty="0">
                <a:solidFill>
                  <a:srgbClr val="DF1856"/>
                </a:solidFill>
              </a:rPr>
              <a:t>, </a:t>
            </a:r>
            <a:r>
              <a:rPr lang="ko-KR" altLang="en-US" sz="2800" b="1" spc="-150" dirty="0">
                <a:solidFill>
                  <a:srgbClr val="DF1856"/>
                </a:solidFill>
              </a:rPr>
              <a:t>천왕성</a:t>
            </a:r>
            <a:r>
              <a:rPr lang="en-US" altLang="ko-KR" sz="2800" b="1" spc="-150" dirty="0">
                <a:solidFill>
                  <a:srgbClr val="DF1856"/>
                </a:solidFill>
              </a:rPr>
              <a:t>, </a:t>
            </a:r>
            <a:r>
              <a:rPr lang="ko-KR" altLang="en-US" sz="2800" b="1" spc="-150" dirty="0">
                <a:solidFill>
                  <a:srgbClr val="DF1856"/>
                </a:solidFill>
              </a:rPr>
              <a:t>해왕성은 표면이 기체로 이루어져 있는데</a:t>
            </a:r>
            <a:r>
              <a:rPr lang="en-US" altLang="ko-KR" sz="2800" b="1" spc="-150" dirty="0">
                <a:solidFill>
                  <a:srgbClr val="DF1856"/>
                </a:solidFill>
              </a:rPr>
              <a:t>, </a:t>
            </a:r>
            <a:r>
              <a:rPr lang="ko-KR" altLang="en-US" sz="2800" b="1" spc="-150" dirty="0">
                <a:solidFill>
                  <a:srgbClr val="DF1856"/>
                </a:solidFill>
              </a:rPr>
              <a:t>태양계 행성 모형에서는 딱딱하게 표현되었습니다</a:t>
            </a:r>
            <a:r>
              <a:rPr lang="en-US" altLang="ko-KR" sz="2800" b="1" spc="-150" dirty="0">
                <a:solidFill>
                  <a:srgbClr val="DF1856"/>
                </a:solidFill>
              </a:rPr>
              <a:t>.</a:t>
            </a:r>
          </a:p>
        </p:txBody>
      </p:sp>
      <p:pic>
        <p:nvPicPr>
          <p:cNvPr id="5" name="그림 4" descr="폰트, 그래픽, 스크린샷, 타이포그래피이(가) 표시된 사진&#10;&#10;자동 생성된 설명">
            <a:extLst>
              <a:ext uri="{FF2B5EF4-FFF2-40B4-BE49-F238E27FC236}">
                <a16:creationId xmlns:a16="http://schemas.microsoft.com/office/drawing/2014/main" id="{F07F9290-45E3-B612-86EC-EE104A28EAE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77931" y="1222210"/>
            <a:ext cx="1609686" cy="294434"/>
          </a:xfrm>
          <a:prstGeom prst="rect">
            <a:avLst/>
          </a:prstGeom>
        </p:spPr>
      </p:pic>
      <p:pic>
        <p:nvPicPr>
          <p:cNvPr id="18" name="그림 17" descr="폰트, 그래픽, 스크린샷, 타이포그래피이(가) 표시된 사진&#10;&#10;자동 생성된 설명">
            <a:extLst>
              <a:ext uri="{FF2B5EF4-FFF2-40B4-BE49-F238E27FC236}">
                <a16:creationId xmlns:a16="http://schemas.microsoft.com/office/drawing/2014/main" id="{0EC40AA4-A31E-07B2-7E7A-3EB3ADDB790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84811" y="1229570"/>
            <a:ext cx="1728048" cy="294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425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9D38707E-2E74-D324-0504-591CC655B68A}"/>
              </a:ext>
            </a:extLst>
          </p:cNvPr>
          <p:cNvSpPr/>
          <p:nvPr/>
        </p:nvSpPr>
        <p:spPr>
          <a:xfrm>
            <a:off x="1129492" y="3059248"/>
            <a:ext cx="10040078" cy="932937"/>
          </a:xfrm>
          <a:prstGeom prst="roundRect">
            <a:avLst>
              <a:gd name="adj" fmla="val 7092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2" name="그림 21" descr="원, 다채로움, 스크린샷, 하트이(가) 표시된 사진&#10;&#10;자동 생성된 설명">
            <a:extLst>
              <a:ext uri="{FF2B5EF4-FFF2-40B4-BE49-F238E27FC236}">
                <a16:creationId xmlns:a16="http://schemas.microsoft.com/office/drawing/2014/main" id="{6C634351-2AB6-9EF0-4DF5-57C2A640DD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690" y="3259197"/>
            <a:ext cx="539682" cy="53968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DF8E40C-D3BF-1751-85C5-211B3C8CBB9F}"/>
              </a:ext>
            </a:extLst>
          </p:cNvPr>
          <p:cNvSpPr txBox="1"/>
          <p:nvPr/>
        </p:nvSpPr>
        <p:spPr>
          <a:xfrm>
            <a:off x="1296928" y="3159229"/>
            <a:ext cx="9084347" cy="695575"/>
          </a:xfrm>
          <a:prstGeom prst="rect">
            <a:avLst/>
          </a:prstGeom>
          <a:solidFill>
            <a:srgbClr val="EBF1F4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3000" b="1" spc="-300" dirty="0" err="1">
                <a:solidFill>
                  <a:srgbClr val="DF1856"/>
                </a:solidFill>
              </a:rPr>
              <a:t>색점토를</a:t>
            </a:r>
            <a:r>
              <a:rPr lang="ko-KR" altLang="en-US" sz="3000" b="1" spc="-300" dirty="0">
                <a:solidFill>
                  <a:srgbClr val="DF1856"/>
                </a:solidFill>
              </a:rPr>
              <a:t> 이용해 태양계 행성을 실감 나게 표현했습니다</a:t>
            </a:r>
            <a:r>
              <a:rPr lang="en-US" altLang="ko-KR" sz="3000" b="1" spc="-300" dirty="0">
                <a:solidFill>
                  <a:srgbClr val="DF1856"/>
                </a:solidFill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504F108-32FA-8D7F-1DBF-AA38CC0B3304}"/>
              </a:ext>
            </a:extLst>
          </p:cNvPr>
          <p:cNvSpPr txBox="1"/>
          <p:nvPr/>
        </p:nvSpPr>
        <p:spPr>
          <a:xfrm>
            <a:off x="1018573" y="1720118"/>
            <a:ext cx="10127136" cy="1145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0" dirty="0"/>
              <a:t>다른 모둠의 태양계 행성 모형을 보고 잘한 점을 친구들과 이야기해 봅시다</a:t>
            </a:r>
            <a:r>
              <a:rPr lang="en-US" altLang="ko-KR" sz="3000" spc="0" dirty="0"/>
              <a:t>.</a:t>
            </a:r>
            <a:endParaRPr lang="ko-KR" altLang="en-US" sz="3000" spc="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92F964D-15CC-0574-8FD0-DBA2237CD4C4}"/>
              </a:ext>
            </a:extLst>
          </p:cNvPr>
          <p:cNvSpPr txBox="1"/>
          <p:nvPr/>
        </p:nvSpPr>
        <p:spPr>
          <a:xfrm>
            <a:off x="8756914" y="1188132"/>
            <a:ext cx="23887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16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17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6B68C8F-8D85-E010-A095-4745D373F99B}"/>
              </a:ext>
            </a:extLst>
          </p:cNvPr>
          <p:cNvSpPr txBox="1"/>
          <p:nvPr/>
        </p:nvSpPr>
        <p:spPr>
          <a:xfrm>
            <a:off x="1363500" y="450693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태양계 행성 모형 만들기</a:t>
            </a:r>
          </a:p>
        </p:txBody>
      </p:sp>
    </p:spTree>
    <p:extLst>
      <p:ext uri="{BB962C8B-B14F-4D97-AF65-F5344CB8AC3E}">
        <p14:creationId xmlns:p14="http://schemas.microsoft.com/office/powerpoint/2010/main" val="2906093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2136980-ABCA-A586-D579-C47B860D76ED}"/>
              </a:ext>
            </a:extLst>
          </p:cNvPr>
          <p:cNvSpPr txBox="1"/>
          <p:nvPr/>
        </p:nvSpPr>
        <p:spPr>
          <a:xfrm>
            <a:off x="1047286" y="994506"/>
            <a:ext cx="10408113" cy="1226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3000" b="1" dirty="0">
                <a:latin typeface="+mn-ea"/>
              </a:rPr>
              <a:t>지구 모형을 만들 때에는 실제 지구와 같이 표면을</a:t>
            </a:r>
            <a:endParaRPr lang="en-US" altLang="ko-KR" sz="3000" b="1" dirty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en-US" altLang="ko-KR" sz="3000" b="1" dirty="0">
                <a:latin typeface="+mn-ea"/>
              </a:rPr>
              <a:t>( </a:t>
            </a:r>
            <a:r>
              <a:rPr lang="ko-KR" altLang="en-US" sz="3000" b="1" dirty="0">
                <a:latin typeface="+mn-ea"/>
              </a:rPr>
              <a:t>딱딱하게</a:t>
            </a:r>
            <a:r>
              <a:rPr lang="en-US" altLang="ko-KR" sz="3000" b="1" dirty="0">
                <a:latin typeface="+mn-ea"/>
              </a:rPr>
              <a:t>, </a:t>
            </a:r>
            <a:r>
              <a:rPr lang="ko-KR" altLang="en-US" sz="3000" b="1" dirty="0">
                <a:latin typeface="+mn-ea"/>
              </a:rPr>
              <a:t>폭신하게 </a:t>
            </a:r>
            <a:r>
              <a:rPr lang="en-US" altLang="ko-KR" sz="3000" b="1" dirty="0">
                <a:latin typeface="+mn-ea"/>
              </a:rPr>
              <a:t>) </a:t>
            </a:r>
            <a:r>
              <a:rPr lang="ko-KR" altLang="en-US" sz="3000" b="1" dirty="0">
                <a:latin typeface="+mn-ea"/>
              </a:rPr>
              <a:t>만들어야 합니다</a:t>
            </a:r>
            <a:r>
              <a:rPr lang="en-US" altLang="ko-KR" sz="3000" b="1" dirty="0">
                <a:latin typeface="+mn-ea"/>
              </a:rPr>
              <a:t>.</a:t>
            </a:r>
            <a:endParaRPr lang="ko-KR" altLang="en-US" sz="3000" dirty="0"/>
          </a:p>
        </p:txBody>
      </p:sp>
      <p:pic>
        <p:nvPicPr>
          <p:cNvPr id="4" name="그림 3" descr="그래픽, 원, 다채로움이(가) 표시된 사진&#10;&#10;자동 생성된 설명">
            <a:extLst>
              <a:ext uri="{FF2B5EF4-FFF2-40B4-BE49-F238E27FC236}">
                <a16:creationId xmlns:a16="http://schemas.microsoft.com/office/drawing/2014/main" id="{1B001341-4069-EF75-F985-C0C615EF95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625" y="1607751"/>
            <a:ext cx="1895475" cy="700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780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E819A26-6727-39F6-2CFD-6C4B8F81008E}"/>
              </a:ext>
            </a:extLst>
          </p:cNvPr>
          <p:cNvSpPr txBox="1"/>
          <p:nvPr/>
        </p:nvSpPr>
        <p:spPr>
          <a:xfrm>
            <a:off x="1047287" y="1064842"/>
            <a:ext cx="10136528" cy="1215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3200" b="1" spc="-150" dirty="0">
                <a:latin typeface="+mn-ea"/>
              </a:rPr>
              <a:t>계획에 맞게 태양계 행성 모형을 만들고</a:t>
            </a:r>
            <a:r>
              <a:rPr lang="en-US" altLang="ko-KR" sz="3200" b="1" spc="-150" dirty="0">
                <a:latin typeface="+mn-ea"/>
              </a:rPr>
              <a:t>, </a:t>
            </a:r>
            <a:r>
              <a:rPr lang="ko-KR" altLang="en-US" sz="3200" b="1" spc="-150" dirty="0">
                <a:latin typeface="+mn-ea"/>
              </a:rPr>
              <a:t>태양계 행성에 흥미를 가졌나요</a:t>
            </a:r>
            <a:r>
              <a:rPr lang="en-US" altLang="ko-KR" sz="3200" b="1" spc="-150" dirty="0">
                <a:latin typeface="+mn-ea"/>
              </a:rPr>
              <a:t>?</a:t>
            </a:r>
            <a:endParaRPr lang="ko-KR" altLang="en-US" sz="3200" spc="-150" dirty="0"/>
          </a:p>
        </p:txBody>
      </p:sp>
    </p:spTree>
    <p:extLst>
      <p:ext uri="{BB962C8B-B14F-4D97-AF65-F5344CB8AC3E}">
        <p14:creationId xmlns:p14="http://schemas.microsoft.com/office/powerpoint/2010/main" val="16184898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CAF6EB6-3B48-62AD-693A-0558CD852169}"/>
              </a:ext>
            </a:extLst>
          </p:cNvPr>
          <p:cNvSpPr txBox="1"/>
          <p:nvPr/>
        </p:nvSpPr>
        <p:spPr>
          <a:xfrm>
            <a:off x="2306186" y="2480990"/>
            <a:ext cx="62005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b="1" spc="-150" dirty="0">
                <a:solidFill>
                  <a:srgbClr val="007A55"/>
                </a:solidFill>
                <a:latin typeface="+mn-ea"/>
              </a:rPr>
              <a:t>북극성 주변의 별자리</a:t>
            </a:r>
            <a:r>
              <a:rPr lang="ko-KR" altLang="en-US" sz="4000" b="1" spc="-150" dirty="0">
                <a:latin typeface="+mn-ea"/>
              </a:rPr>
              <a:t>를</a:t>
            </a:r>
            <a:endParaRPr lang="en-US" altLang="ko-KR" sz="4000" b="1" spc="-150" dirty="0">
              <a:latin typeface="+mn-ea"/>
            </a:endParaRPr>
          </a:p>
          <a:p>
            <a:r>
              <a:rPr lang="ko-KR" altLang="en-US" sz="4000" b="1" spc="-150" dirty="0">
                <a:latin typeface="+mn-ea"/>
              </a:rPr>
              <a:t>관찰해 볼까요</a:t>
            </a:r>
            <a:r>
              <a:rPr lang="en-US" altLang="ko-KR" sz="4000" b="1" spc="-150" dirty="0">
                <a:latin typeface="+mn-ea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FCFD78D-E784-4CFF-A8DA-F4DE53DBFFB5}"/>
              </a:ext>
            </a:extLst>
          </p:cNvPr>
          <p:cNvSpPr txBox="1"/>
          <p:nvPr/>
        </p:nvSpPr>
        <p:spPr>
          <a:xfrm>
            <a:off x="2306186" y="4044641"/>
            <a:ext cx="64350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000" b="1" spc="-150" dirty="0">
                <a:latin typeface="+mn-ea"/>
              </a:rPr>
              <a:t>다음 시간에 알아보아요</a:t>
            </a:r>
            <a:r>
              <a:rPr lang="en-US" altLang="ko-KR" sz="3000" b="1" spc="-150" dirty="0">
                <a:latin typeface="+mn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59836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E912498-F92A-2CB5-22C0-AD4264A9FA95}"/>
              </a:ext>
            </a:extLst>
          </p:cNvPr>
          <p:cNvSpPr txBox="1"/>
          <p:nvPr/>
        </p:nvSpPr>
        <p:spPr>
          <a:xfrm>
            <a:off x="1031105" y="1332847"/>
            <a:ext cx="10588676" cy="691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ko-KR" altLang="en-US" sz="3600" b="1" spc="-150" dirty="0" err="1">
                <a:latin typeface="+mn-ea"/>
              </a:rPr>
              <a:t>모둠원과</a:t>
            </a:r>
            <a:r>
              <a:rPr lang="ko-KR" altLang="en-US" sz="3600" b="1" spc="-150" dirty="0">
                <a:latin typeface="+mn-ea"/>
              </a:rPr>
              <a:t> 함께 </a:t>
            </a:r>
            <a:r>
              <a:rPr lang="ko-KR" altLang="en-US" sz="3600" b="1" spc="-150" dirty="0">
                <a:solidFill>
                  <a:srgbClr val="007A55"/>
                </a:solidFill>
                <a:latin typeface="+mn-ea"/>
              </a:rPr>
              <a:t>태양계 행성 모형</a:t>
            </a:r>
            <a:r>
              <a:rPr lang="ko-KR" altLang="en-US" sz="3600" b="1" spc="-150" dirty="0">
                <a:latin typeface="+mn-ea"/>
              </a:rPr>
              <a:t>을 만들 수 있습니다</a:t>
            </a:r>
            <a:r>
              <a:rPr lang="en-US" altLang="ko-KR" sz="3600" b="1" spc="-150" dirty="0">
                <a:latin typeface="+mn-ea"/>
              </a:rPr>
              <a:t>.</a:t>
            </a:r>
            <a:endParaRPr lang="ko-KR" altLang="en-US" sz="3600" b="1" spc="-1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707946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CD21708-2B68-0532-A39E-070D91F486E4}"/>
              </a:ext>
            </a:extLst>
          </p:cNvPr>
          <p:cNvSpPr txBox="1"/>
          <p:nvPr/>
        </p:nvSpPr>
        <p:spPr>
          <a:xfrm>
            <a:off x="617064" y="1325326"/>
            <a:ext cx="4981479" cy="2685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ko-KR" altLang="en-US" sz="3600" b="1" spc="-150" dirty="0">
                <a:latin typeface="+mn-ea"/>
              </a:rPr>
              <a:t>학교 안에서 혹은 우리 주변에서 어떤 물체를 본떠 만든 모형을 본 적 있나요</a:t>
            </a:r>
            <a:r>
              <a:rPr lang="en-US" altLang="ko-KR" sz="3600" b="1" spc="-150" dirty="0">
                <a:latin typeface="+mn-ea"/>
              </a:rPr>
              <a:t>?</a:t>
            </a:r>
            <a:endParaRPr lang="ko-KR" altLang="en-US" sz="3600" b="1" spc="-150" dirty="0">
              <a:latin typeface="+mn-ea"/>
            </a:endParaRPr>
          </a:p>
        </p:txBody>
      </p:sp>
      <p:pic>
        <p:nvPicPr>
          <p:cNvPr id="7" name="그림 6" descr="만화 영화, 텍스트이(가) 표시된 사진&#10;&#10;자동 생성된 설명">
            <a:extLst>
              <a:ext uri="{FF2B5EF4-FFF2-40B4-BE49-F238E27FC236}">
                <a16:creationId xmlns:a16="http://schemas.microsoft.com/office/drawing/2014/main" id="{CCCB9E01-CACA-6B92-444D-191EC45314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5955" y="1467478"/>
            <a:ext cx="5345645" cy="4492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0702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7699590-C27C-5AB9-8B6B-46B362508342}"/>
              </a:ext>
            </a:extLst>
          </p:cNvPr>
          <p:cNvSpPr txBox="1"/>
          <p:nvPr/>
        </p:nvSpPr>
        <p:spPr>
          <a:xfrm>
            <a:off x="1064091" y="2417924"/>
            <a:ext cx="9847749" cy="1356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ko-KR" altLang="en-US" sz="3600" b="1" dirty="0">
                <a:solidFill>
                  <a:srgbClr val="0F5B44"/>
                </a:solidFill>
                <a:latin typeface="+mn-ea"/>
              </a:rPr>
              <a:t>태양계 행성</a:t>
            </a:r>
            <a:r>
              <a:rPr lang="ko-KR" altLang="en-US" sz="3600" b="1" dirty="0">
                <a:latin typeface="+mn-ea"/>
              </a:rPr>
              <a:t>을</a:t>
            </a:r>
            <a:r>
              <a:rPr lang="ko-KR" altLang="en-US" sz="3600" b="1" dirty="0">
                <a:solidFill>
                  <a:srgbClr val="0F5B44"/>
                </a:solidFill>
                <a:latin typeface="+mn-ea"/>
              </a:rPr>
              <a:t> 모형</a:t>
            </a:r>
            <a:r>
              <a:rPr lang="ko-KR" altLang="en-US" sz="3600" b="1" dirty="0">
                <a:latin typeface="+mn-ea"/>
              </a:rPr>
              <a:t>으로</a:t>
            </a:r>
            <a:r>
              <a:rPr lang="ko-KR" altLang="en-US" sz="3600" b="1" dirty="0">
                <a:solidFill>
                  <a:srgbClr val="0F5B44"/>
                </a:solidFill>
                <a:latin typeface="+mn-ea"/>
              </a:rPr>
              <a:t> </a:t>
            </a:r>
            <a:r>
              <a:rPr lang="ko-KR" altLang="en-US" sz="3600" b="1" dirty="0">
                <a:latin typeface="+mn-ea"/>
              </a:rPr>
              <a:t>표현하고</a:t>
            </a:r>
            <a:r>
              <a:rPr lang="en-US" altLang="ko-KR" sz="3600" b="1" dirty="0">
                <a:latin typeface="+mn-ea"/>
              </a:rPr>
              <a:t>, </a:t>
            </a:r>
            <a:r>
              <a:rPr lang="ko-KR" altLang="en-US" sz="3600" b="1" dirty="0">
                <a:solidFill>
                  <a:srgbClr val="0F5B44"/>
                </a:solidFill>
                <a:latin typeface="+mn-ea"/>
              </a:rPr>
              <a:t>실제 태양계 행성과 비교</a:t>
            </a:r>
            <a:r>
              <a:rPr lang="ko-KR" altLang="en-US" sz="3600" b="1" dirty="0">
                <a:latin typeface="+mn-ea"/>
              </a:rPr>
              <a:t>할 수 있어요</a:t>
            </a:r>
            <a:r>
              <a:rPr lang="en-US" altLang="ko-KR" sz="3600" b="1" dirty="0">
                <a:latin typeface="+mn-ea"/>
              </a:rPr>
              <a:t>.</a:t>
            </a:r>
            <a:endParaRPr lang="ko-KR" altLang="en-US" sz="3600" b="1" dirty="0">
              <a:latin typeface="+mn-e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8D3B146-A434-9797-BCEB-A8062F06295D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태양계 행성 모형 만들기</a:t>
            </a:r>
          </a:p>
        </p:txBody>
      </p:sp>
    </p:spTree>
    <p:extLst>
      <p:ext uri="{BB962C8B-B14F-4D97-AF65-F5344CB8AC3E}">
        <p14:creationId xmlns:p14="http://schemas.microsoft.com/office/powerpoint/2010/main" val="1012981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C98B675E-F832-180F-3E28-DDFCF68D5BF8}"/>
              </a:ext>
            </a:extLst>
          </p:cNvPr>
          <p:cNvSpPr txBox="1"/>
          <p:nvPr/>
        </p:nvSpPr>
        <p:spPr>
          <a:xfrm>
            <a:off x="2841274" y="1999020"/>
            <a:ext cx="21297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ko-KR" altLang="en-US" sz="2800" b="1" spc="30" dirty="0">
                <a:latin typeface="+mn-ea"/>
              </a:rPr>
              <a:t>스마트 기기</a:t>
            </a:r>
          </a:p>
        </p:txBody>
      </p:sp>
      <p:pic>
        <p:nvPicPr>
          <p:cNvPr id="5" name="그림 4" descr="직사각형, 사진 액자, 스크린샷, 프레임이(가) 표시된 사진&#10;&#10;자동 생성된 설명">
            <a:extLst>
              <a:ext uri="{FF2B5EF4-FFF2-40B4-BE49-F238E27FC236}">
                <a16:creationId xmlns:a16="http://schemas.microsoft.com/office/drawing/2014/main" id="{775274A2-53DA-E096-E907-669420E5F0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769" y="1795464"/>
            <a:ext cx="961510" cy="96151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B14AC485-D482-B5FD-4132-43558F28E8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60829" y="2002127"/>
            <a:ext cx="420320" cy="45168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F6250DA-F52E-F677-A449-D4B752190A4D}"/>
              </a:ext>
            </a:extLst>
          </p:cNvPr>
          <p:cNvSpPr txBox="1"/>
          <p:nvPr/>
        </p:nvSpPr>
        <p:spPr>
          <a:xfrm>
            <a:off x="8058048" y="1999347"/>
            <a:ext cx="24926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ko-KR" altLang="en-US" sz="2800" b="1" spc="30" dirty="0" err="1">
                <a:latin typeface="+mn-ea"/>
              </a:rPr>
              <a:t>모둠별</a:t>
            </a:r>
            <a:r>
              <a:rPr lang="ko-KR" altLang="en-US" sz="2800" b="1" spc="30" dirty="0">
                <a:latin typeface="+mn-ea"/>
              </a:rPr>
              <a:t> 준비물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143CE87C-5B66-5889-FE0C-1CA0A181D7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5891" y="2002127"/>
            <a:ext cx="420320" cy="45168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F34AB68-1D04-DF74-3C1C-B086C9D58F96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태양계 행성 모형 만들기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5148CC5-EFC5-2809-43C2-62A7F96F2D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7042" y="1732840"/>
            <a:ext cx="1173207" cy="1054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2669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폰트, 그래픽, 스크린샷, 타이포그래피이(가) 표시된 사진&#10;&#10;자동 생성된 설명">
            <a:extLst>
              <a:ext uri="{FF2B5EF4-FFF2-40B4-BE49-F238E27FC236}">
                <a16:creationId xmlns:a16="http://schemas.microsoft.com/office/drawing/2014/main" id="{548A03D4-8AB3-8711-7E34-8E6A0BCFE1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77931" y="1222210"/>
            <a:ext cx="1609686" cy="29443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42748F0-2FD5-B9B9-D64C-ECD6E026F2BF}"/>
              </a:ext>
            </a:extLst>
          </p:cNvPr>
          <p:cNvSpPr txBox="1"/>
          <p:nvPr/>
        </p:nvSpPr>
        <p:spPr>
          <a:xfrm>
            <a:off x="962852" y="1859758"/>
            <a:ext cx="5161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3000" b="1" spc="30" dirty="0">
                <a:latin typeface="+mn-ea"/>
              </a:rPr>
              <a:t>1.</a:t>
            </a:r>
            <a:endParaRPr lang="ko-KR" altLang="en-US" sz="3000" b="1" spc="30" dirty="0">
              <a:latin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0D6C44-9547-291F-4FE0-410C720E84EE}"/>
              </a:ext>
            </a:extLst>
          </p:cNvPr>
          <p:cNvSpPr txBox="1"/>
          <p:nvPr/>
        </p:nvSpPr>
        <p:spPr>
          <a:xfrm>
            <a:off x="1469983" y="1822056"/>
            <a:ext cx="9675725" cy="5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-150" dirty="0" err="1"/>
              <a:t>모둠별로</a:t>
            </a:r>
            <a:r>
              <a:rPr lang="ko-KR" altLang="en-US" sz="3000" spc="-150" dirty="0"/>
              <a:t> 만들고 싶은 태양계 행성을 이야기해 봅시다</a:t>
            </a:r>
            <a:r>
              <a:rPr lang="en-US" altLang="ko-KR" sz="3000" spc="-150" dirty="0"/>
              <a:t>.</a:t>
            </a:r>
            <a:endParaRPr lang="ko-KR" altLang="en-US" sz="3000" spc="-15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56E4DA-C46D-8D56-4130-D854868F38EB}"/>
              </a:ext>
            </a:extLst>
          </p:cNvPr>
          <p:cNvSpPr txBox="1"/>
          <p:nvPr/>
        </p:nvSpPr>
        <p:spPr>
          <a:xfrm>
            <a:off x="6149531" y="1200150"/>
            <a:ext cx="23887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16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17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273C11A-72AE-1579-A5CE-545FC0747BAF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태양계 행성 모형 만들기</a:t>
            </a: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A8DE4BEE-9B9A-F159-A61E-6909DE103E9C}"/>
              </a:ext>
            </a:extLst>
          </p:cNvPr>
          <p:cNvSpPr/>
          <p:nvPr/>
        </p:nvSpPr>
        <p:spPr>
          <a:xfrm>
            <a:off x="1479019" y="2598420"/>
            <a:ext cx="9666688" cy="830580"/>
          </a:xfrm>
          <a:prstGeom prst="roundRect">
            <a:avLst>
              <a:gd name="adj" fmla="val 16528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 descr="원, 다채로움, 스크린샷, 하트이(가) 표시된 사진&#10;&#10;자동 생성된 설명">
            <a:extLst>
              <a:ext uri="{FF2B5EF4-FFF2-40B4-BE49-F238E27FC236}">
                <a16:creationId xmlns:a16="http://schemas.microsoft.com/office/drawing/2014/main" id="{38538A5B-24DF-06F2-6961-8BC5715DCF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690" y="2743869"/>
            <a:ext cx="539682" cy="539682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0FC8F6F3-833F-F9E9-A645-409F716812D8}"/>
              </a:ext>
            </a:extLst>
          </p:cNvPr>
          <p:cNvSpPr txBox="1"/>
          <p:nvPr/>
        </p:nvSpPr>
        <p:spPr>
          <a:xfrm>
            <a:off x="1722750" y="2711186"/>
            <a:ext cx="8746500" cy="591700"/>
          </a:xfrm>
          <a:prstGeom prst="rect">
            <a:avLst/>
          </a:prstGeom>
          <a:solidFill>
            <a:srgbClr val="EBF1F4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ko-KR" altLang="en-US" sz="3000" b="1" spc="-300" dirty="0">
                <a:solidFill>
                  <a:srgbClr val="DF1856"/>
                </a:solidFill>
              </a:rPr>
              <a:t>태양계 행성을 모두 만들 것입니다</a:t>
            </a:r>
            <a:r>
              <a:rPr lang="en-US" altLang="ko-KR" sz="3000" b="1" spc="-300" dirty="0">
                <a:solidFill>
                  <a:srgbClr val="DF1856"/>
                </a:solidFill>
              </a:rPr>
              <a:t>.</a:t>
            </a:r>
          </a:p>
        </p:txBody>
      </p:sp>
      <p:pic>
        <p:nvPicPr>
          <p:cNvPr id="7" name="그림 6" descr="폰트, 그래픽, 스크린샷, 타이포그래피이(가) 표시된 사진&#10;&#10;자동 생성된 설명">
            <a:extLst>
              <a:ext uri="{FF2B5EF4-FFF2-40B4-BE49-F238E27FC236}">
                <a16:creationId xmlns:a16="http://schemas.microsoft.com/office/drawing/2014/main" id="{C7C8C370-2B8E-B4D2-9B67-9ABD6CA1EAC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84811" y="1229570"/>
            <a:ext cx="1728048" cy="294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85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BE04ED20-092A-BFCE-FAF8-D43F5C40FA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5542" y="4579258"/>
            <a:ext cx="7737459" cy="135838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42748F0-2FD5-B9B9-D64C-ECD6E026F2BF}"/>
              </a:ext>
            </a:extLst>
          </p:cNvPr>
          <p:cNvSpPr txBox="1"/>
          <p:nvPr/>
        </p:nvSpPr>
        <p:spPr>
          <a:xfrm>
            <a:off x="962852" y="1859758"/>
            <a:ext cx="5161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3000" b="1" spc="30" dirty="0">
                <a:latin typeface="+mn-ea"/>
              </a:rPr>
              <a:t>2.</a:t>
            </a:r>
            <a:endParaRPr lang="ko-KR" altLang="en-US" sz="3000" b="1" spc="30" dirty="0">
              <a:latin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0D6C44-9547-291F-4FE0-410C720E84EE}"/>
              </a:ext>
            </a:extLst>
          </p:cNvPr>
          <p:cNvSpPr txBox="1"/>
          <p:nvPr/>
        </p:nvSpPr>
        <p:spPr>
          <a:xfrm>
            <a:off x="1469983" y="1822056"/>
            <a:ext cx="9675725" cy="5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-150" dirty="0"/>
              <a:t>태양계 행성 모형을 어떻게 만들지 계획을 세워 봅시다</a:t>
            </a:r>
            <a:r>
              <a:rPr lang="en-US" altLang="ko-KR" sz="3000" spc="-150" dirty="0"/>
              <a:t>.</a:t>
            </a:r>
            <a:endParaRPr lang="ko-KR" altLang="en-US" sz="3000" spc="-15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273C11A-72AE-1579-A5CE-545FC0747BAF}"/>
              </a:ext>
            </a:extLst>
          </p:cNvPr>
          <p:cNvSpPr txBox="1"/>
          <p:nvPr/>
        </p:nvSpPr>
        <p:spPr>
          <a:xfrm>
            <a:off x="1363500" y="450693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태양계 행성 모형 만들기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6A70EC-E37B-818B-5E96-636DC09F04B1}"/>
              </a:ext>
            </a:extLst>
          </p:cNvPr>
          <p:cNvSpPr txBox="1"/>
          <p:nvPr/>
        </p:nvSpPr>
        <p:spPr>
          <a:xfrm>
            <a:off x="6149531" y="1200150"/>
            <a:ext cx="23887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16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17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8FD1CA9A-83D3-37F8-785E-1523CBAD99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5542" y="3553214"/>
            <a:ext cx="5060916" cy="565778"/>
          </a:xfrm>
          <a:prstGeom prst="rect">
            <a:avLst/>
          </a:prstGeom>
        </p:spPr>
      </p:pic>
      <p:pic>
        <p:nvPicPr>
          <p:cNvPr id="5" name="그림 4" descr="폰트, 그래픽, 스크린샷, 타이포그래피이(가) 표시된 사진&#10;&#10;자동 생성된 설명">
            <a:extLst>
              <a:ext uri="{FF2B5EF4-FFF2-40B4-BE49-F238E27FC236}">
                <a16:creationId xmlns:a16="http://schemas.microsoft.com/office/drawing/2014/main" id="{7B9DB372-0C01-5BA3-71E0-6A6492794DB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77931" y="1222210"/>
            <a:ext cx="1609686" cy="294434"/>
          </a:xfrm>
          <a:prstGeom prst="rect">
            <a:avLst/>
          </a:prstGeom>
        </p:spPr>
      </p:pic>
      <p:pic>
        <p:nvPicPr>
          <p:cNvPr id="8" name="그림 7" descr="폰트, 그래픽, 스크린샷, 타이포그래피이(가) 표시된 사진&#10;&#10;자동 생성된 설명">
            <a:extLst>
              <a:ext uri="{FF2B5EF4-FFF2-40B4-BE49-F238E27FC236}">
                <a16:creationId xmlns:a16="http://schemas.microsoft.com/office/drawing/2014/main" id="{2D816A3B-3FC3-07B5-7B8F-7C0A26F7795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84811" y="1229570"/>
            <a:ext cx="1728048" cy="294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0856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78EA6999-21E8-C347-70BB-1DCFE6835A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552" y="474408"/>
            <a:ext cx="10220637" cy="5381814"/>
          </a:xfrm>
          <a:prstGeom prst="rect">
            <a:avLst/>
          </a:prstGeom>
        </p:spPr>
      </p:pic>
      <p:pic>
        <p:nvPicPr>
          <p:cNvPr id="42" name="그림 41" descr="그래픽, 스크린샷, 원, 다채로움이(가) 표시된 사진&#10;&#10;자동 생성된 설명">
            <a:extLst>
              <a:ext uri="{FF2B5EF4-FFF2-40B4-BE49-F238E27FC236}">
                <a16:creationId xmlns:a16="http://schemas.microsoft.com/office/drawing/2014/main" id="{6F5F704C-18AA-D8F6-7BCD-1BD6370B29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5866" y="3086100"/>
            <a:ext cx="444500" cy="685800"/>
          </a:xfrm>
          <a:prstGeom prst="rect">
            <a:avLst/>
          </a:prstGeom>
        </p:spPr>
      </p:pic>
      <p:grpSp>
        <p:nvGrpSpPr>
          <p:cNvPr id="43" name="그룹 42">
            <a:extLst>
              <a:ext uri="{FF2B5EF4-FFF2-40B4-BE49-F238E27FC236}">
                <a16:creationId xmlns:a16="http://schemas.microsoft.com/office/drawing/2014/main" id="{AFA3C9EB-E3FC-E521-5718-DEF8B7D4487D}"/>
              </a:ext>
            </a:extLst>
          </p:cNvPr>
          <p:cNvGrpSpPr/>
          <p:nvPr/>
        </p:nvGrpSpPr>
        <p:grpSpPr>
          <a:xfrm>
            <a:off x="5669655" y="5968372"/>
            <a:ext cx="852691" cy="192989"/>
            <a:chOff x="5338613" y="5968372"/>
            <a:chExt cx="852691" cy="192989"/>
          </a:xfrm>
        </p:grpSpPr>
        <p:sp>
          <p:nvSpPr>
            <p:cNvPr id="44" name="object 26">
              <a:extLst>
                <a:ext uri="{FF2B5EF4-FFF2-40B4-BE49-F238E27FC236}">
                  <a16:creationId xmlns:a16="http://schemas.microsoft.com/office/drawing/2014/main" id="{83657B40-B067-0BA1-DD32-CB9BEE60F5C6}"/>
                </a:ext>
              </a:extLst>
            </p:cNvPr>
            <p:cNvSpPr/>
            <p:nvPr/>
          </p:nvSpPr>
          <p:spPr>
            <a:xfrm>
              <a:off x="5338613" y="5968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45" name="object 25">
              <a:extLst>
                <a:ext uri="{FF2B5EF4-FFF2-40B4-BE49-F238E27FC236}">
                  <a16:creationId xmlns:a16="http://schemas.microsoft.com/office/drawing/2014/main" id="{E8E996D5-3F4B-A350-D696-A13CC607E635}"/>
                </a:ext>
              </a:extLst>
            </p:cNvPr>
            <p:cNvSpPr/>
            <p:nvPr/>
          </p:nvSpPr>
          <p:spPr>
            <a:xfrm>
              <a:off x="5669655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46" name="object 25">
              <a:extLst>
                <a:ext uri="{FF2B5EF4-FFF2-40B4-BE49-F238E27FC236}">
                  <a16:creationId xmlns:a16="http://schemas.microsoft.com/office/drawing/2014/main" id="{A90A0DB8-D47E-12E3-B186-1F2539035B1E}"/>
                </a:ext>
              </a:extLst>
            </p:cNvPr>
            <p:cNvSpPr/>
            <p:nvPr/>
          </p:nvSpPr>
          <p:spPr>
            <a:xfrm>
              <a:off x="6000697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pic>
        <p:nvPicPr>
          <p:cNvPr id="47" name="그림 46" descr="그래픽, 원, 스크린샷, 다채로움이(가) 표시된 사진&#10;&#10;자동 생성된 설명">
            <a:extLst>
              <a:ext uri="{FF2B5EF4-FFF2-40B4-BE49-F238E27FC236}">
                <a16:creationId xmlns:a16="http://schemas.microsoft.com/office/drawing/2014/main" id="{D0CA6D0A-BCFF-884F-F791-57044E523F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804" y="3086125"/>
            <a:ext cx="444484" cy="685775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53437864-7E5F-436D-0EC6-ECE07F76A224}"/>
              </a:ext>
            </a:extLst>
          </p:cNvPr>
          <p:cNvSpPr txBox="1"/>
          <p:nvPr/>
        </p:nvSpPr>
        <p:spPr>
          <a:xfrm>
            <a:off x="1525596" y="3077190"/>
            <a:ext cx="1331780" cy="830997"/>
          </a:xfrm>
          <a:prstGeom prst="rect">
            <a:avLst/>
          </a:prstGeom>
          <a:solidFill>
            <a:srgbClr val="F3E7D7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2400" b="1" spc="10" dirty="0">
                <a:latin typeface="+mn-ea"/>
              </a:rPr>
              <a:t>표현할 내용</a:t>
            </a:r>
            <a:endParaRPr lang="en-US" altLang="ko-KR" sz="2400" b="1" spc="10" dirty="0">
              <a:latin typeface="+mn-ea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F79C857-12B2-82D0-3533-B573BC6243DA}"/>
              </a:ext>
            </a:extLst>
          </p:cNvPr>
          <p:cNvSpPr txBox="1"/>
          <p:nvPr/>
        </p:nvSpPr>
        <p:spPr>
          <a:xfrm>
            <a:off x="3300548" y="1953830"/>
            <a:ext cx="7410994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ko-KR" altLang="en-US" sz="2400" b="1" spc="-150" dirty="0">
                <a:solidFill>
                  <a:srgbClr val="DF1856"/>
                </a:solidFill>
              </a:rPr>
              <a:t>목성</a:t>
            </a:r>
            <a:r>
              <a:rPr lang="en-US" altLang="ko-KR" sz="2400" b="1" spc="-150" dirty="0">
                <a:solidFill>
                  <a:srgbClr val="DF1856"/>
                </a:solidFill>
              </a:rPr>
              <a:t>, </a:t>
            </a:r>
            <a:r>
              <a:rPr lang="ko-KR" altLang="en-US" sz="2400" b="1" spc="-150" dirty="0">
                <a:solidFill>
                  <a:srgbClr val="DF1856"/>
                </a:solidFill>
              </a:rPr>
              <a:t>토성</a:t>
            </a:r>
            <a:r>
              <a:rPr lang="en-US" altLang="ko-KR" sz="2400" b="1" spc="-150" dirty="0">
                <a:solidFill>
                  <a:srgbClr val="DF1856"/>
                </a:solidFill>
              </a:rPr>
              <a:t>, </a:t>
            </a:r>
            <a:r>
              <a:rPr lang="ko-KR" altLang="en-US" sz="2400" b="1" spc="-150" dirty="0">
                <a:solidFill>
                  <a:srgbClr val="DF1856"/>
                </a:solidFill>
              </a:rPr>
              <a:t>천왕성</a:t>
            </a:r>
            <a:r>
              <a:rPr lang="en-US" altLang="ko-KR" sz="2400" b="1" spc="-150" dirty="0">
                <a:solidFill>
                  <a:srgbClr val="DF1856"/>
                </a:solidFill>
              </a:rPr>
              <a:t>, </a:t>
            </a:r>
            <a:r>
              <a:rPr lang="ko-KR" altLang="en-US" sz="2400" b="1" spc="-150" dirty="0">
                <a:solidFill>
                  <a:srgbClr val="DF1856"/>
                </a:solidFill>
              </a:rPr>
              <a:t>해왕성</a:t>
            </a:r>
            <a:r>
              <a:rPr lang="en-US" altLang="ko-KR" sz="2400" b="1" spc="-150" dirty="0">
                <a:solidFill>
                  <a:srgbClr val="DF1856"/>
                </a:solidFill>
              </a:rPr>
              <a:t>, </a:t>
            </a:r>
            <a:r>
              <a:rPr lang="ko-KR" altLang="en-US" sz="2400" b="1" spc="-150" dirty="0">
                <a:solidFill>
                  <a:srgbClr val="DF1856"/>
                </a:solidFill>
              </a:rPr>
              <a:t>지구</a:t>
            </a:r>
            <a:r>
              <a:rPr lang="en-US" altLang="ko-KR" sz="2400" b="1" spc="-150" dirty="0">
                <a:solidFill>
                  <a:srgbClr val="DF1856"/>
                </a:solidFill>
              </a:rPr>
              <a:t>, </a:t>
            </a:r>
            <a:r>
              <a:rPr lang="ko-KR" altLang="en-US" sz="2400" b="1" spc="-150" dirty="0">
                <a:solidFill>
                  <a:srgbClr val="DF1856"/>
                </a:solidFill>
              </a:rPr>
              <a:t>금성</a:t>
            </a:r>
            <a:r>
              <a:rPr lang="en-US" altLang="ko-KR" sz="2400" b="1" spc="-150" dirty="0">
                <a:solidFill>
                  <a:srgbClr val="DF1856"/>
                </a:solidFill>
              </a:rPr>
              <a:t>, </a:t>
            </a:r>
            <a:r>
              <a:rPr lang="ko-KR" altLang="en-US" sz="2400" b="1" spc="-150" dirty="0">
                <a:solidFill>
                  <a:srgbClr val="DF1856"/>
                </a:solidFill>
              </a:rPr>
              <a:t>화성</a:t>
            </a:r>
            <a:r>
              <a:rPr lang="en-US" altLang="ko-KR" sz="2400" b="1" spc="-150" dirty="0">
                <a:solidFill>
                  <a:srgbClr val="DF1856"/>
                </a:solidFill>
              </a:rPr>
              <a:t>, </a:t>
            </a:r>
            <a:r>
              <a:rPr lang="ko-KR" altLang="en-US" sz="2400" b="1" spc="-150" dirty="0">
                <a:solidFill>
                  <a:srgbClr val="DF1856"/>
                </a:solidFill>
              </a:rPr>
              <a:t>수성의 순서로 크기가 작아지도록 태양계 행성 모형을 만듭니다</a:t>
            </a:r>
            <a:r>
              <a:rPr lang="en-US" altLang="ko-KR" sz="2400" b="1" spc="-150" dirty="0">
                <a:solidFill>
                  <a:srgbClr val="DF1856"/>
                </a:solidFill>
              </a:rPr>
              <a:t>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B917283-0E0A-7B5D-3DCF-DFEA4955547E}"/>
              </a:ext>
            </a:extLst>
          </p:cNvPr>
          <p:cNvSpPr txBox="1"/>
          <p:nvPr/>
        </p:nvSpPr>
        <p:spPr>
          <a:xfrm>
            <a:off x="3309257" y="3553652"/>
            <a:ext cx="7410994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ko-KR" altLang="en-US" sz="2400" b="1" spc="-150" dirty="0">
                <a:solidFill>
                  <a:srgbClr val="DF1856"/>
                </a:solidFill>
              </a:rPr>
              <a:t>수성</a:t>
            </a:r>
            <a:r>
              <a:rPr lang="en-US" altLang="ko-KR" sz="2400" b="1" spc="-150" dirty="0">
                <a:solidFill>
                  <a:srgbClr val="DF1856"/>
                </a:solidFill>
              </a:rPr>
              <a:t>, </a:t>
            </a:r>
            <a:r>
              <a:rPr lang="ko-KR" altLang="en-US" sz="2400" b="1" spc="-150" dirty="0">
                <a:solidFill>
                  <a:srgbClr val="DF1856"/>
                </a:solidFill>
              </a:rPr>
              <a:t>금성</a:t>
            </a:r>
            <a:r>
              <a:rPr lang="en-US" altLang="ko-KR" sz="2400" b="1" spc="-150" dirty="0">
                <a:solidFill>
                  <a:srgbClr val="DF1856"/>
                </a:solidFill>
              </a:rPr>
              <a:t>, </a:t>
            </a:r>
            <a:r>
              <a:rPr lang="ko-KR" altLang="en-US" sz="2400" b="1" spc="-150" dirty="0">
                <a:solidFill>
                  <a:srgbClr val="DF1856"/>
                </a:solidFill>
              </a:rPr>
              <a:t>지구</a:t>
            </a:r>
            <a:r>
              <a:rPr lang="en-US" altLang="ko-KR" sz="2400" b="1" spc="-150" dirty="0">
                <a:solidFill>
                  <a:srgbClr val="DF1856"/>
                </a:solidFill>
              </a:rPr>
              <a:t>, </a:t>
            </a:r>
            <a:r>
              <a:rPr lang="ko-KR" altLang="en-US" sz="2400" b="1" spc="-150" dirty="0">
                <a:solidFill>
                  <a:srgbClr val="DF1856"/>
                </a:solidFill>
              </a:rPr>
              <a:t>화성</a:t>
            </a:r>
            <a:r>
              <a:rPr lang="en-US" altLang="ko-KR" sz="2400" b="1" spc="-150" dirty="0">
                <a:solidFill>
                  <a:srgbClr val="DF1856"/>
                </a:solidFill>
              </a:rPr>
              <a:t>, </a:t>
            </a:r>
            <a:r>
              <a:rPr lang="ko-KR" altLang="en-US" sz="2400" b="1" spc="-150" dirty="0">
                <a:solidFill>
                  <a:srgbClr val="DF1856"/>
                </a:solidFill>
              </a:rPr>
              <a:t>목성</a:t>
            </a:r>
            <a:r>
              <a:rPr lang="en-US" altLang="ko-KR" sz="2400" b="1" spc="-150" dirty="0">
                <a:solidFill>
                  <a:srgbClr val="DF1856"/>
                </a:solidFill>
              </a:rPr>
              <a:t>, </a:t>
            </a:r>
            <a:r>
              <a:rPr lang="ko-KR" altLang="en-US" sz="2400" b="1" spc="-150" dirty="0">
                <a:solidFill>
                  <a:srgbClr val="DF1856"/>
                </a:solidFill>
              </a:rPr>
              <a:t>토성</a:t>
            </a:r>
            <a:r>
              <a:rPr lang="en-US" altLang="ko-KR" sz="2400" b="1" spc="-150" dirty="0">
                <a:solidFill>
                  <a:srgbClr val="DF1856"/>
                </a:solidFill>
              </a:rPr>
              <a:t>, </a:t>
            </a:r>
            <a:r>
              <a:rPr lang="ko-KR" altLang="en-US" sz="2400" b="1" spc="-150" dirty="0">
                <a:solidFill>
                  <a:srgbClr val="DF1856"/>
                </a:solidFill>
              </a:rPr>
              <a:t>천왕성</a:t>
            </a:r>
            <a:r>
              <a:rPr lang="en-US" altLang="ko-KR" sz="2400" b="1" spc="-150" dirty="0">
                <a:solidFill>
                  <a:srgbClr val="DF1856"/>
                </a:solidFill>
              </a:rPr>
              <a:t>, </a:t>
            </a:r>
            <a:r>
              <a:rPr lang="ko-KR" altLang="en-US" sz="2400" b="1" spc="-150" dirty="0">
                <a:solidFill>
                  <a:srgbClr val="DF1856"/>
                </a:solidFill>
              </a:rPr>
              <a:t>해왕성 순서로 태양계 행성 모형을 배치합니다</a:t>
            </a:r>
            <a:r>
              <a:rPr lang="en-US" altLang="ko-KR" sz="2400" b="1" spc="-150" dirty="0">
                <a:solidFill>
                  <a:srgbClr val="DF1856"/>
                </a:solidFill>
              </a:rPr>
              <a:t>.</a:t>
            </a:r>
          </a:p>
        </p:txBody>
      </p:sp>
      <p:grpSp>
        <p:nvGrpSpPr>
          <p:cNvPr id="51" name="그룹 50">
            <a:extLst>
              <a:ext uri="{FF2B5EF4-FFF2-40B4-BE49-F238E27FC236}">
                <a16:creationId xmlns:a16="http://schemas.microsoft.com/office/drawing/2014/main" id="{B6C7F99E-55E4-2401-DCE9-876D6D7FCF9E}"/>
              </a:ext>
            </a:extLst>
          </p:cNvPr>
          <p:cNvGrpSpPr/>
          <p:nvPr/>
        </p:nvGrpSpPr>
        <p:grpSpPr>
          <a:xfrm>
            <a:off x="3306110" y="4623392"/>
            <a:ext cx="7507980" cy="907941"/>
            <a:chOff x="3212271" y="4501466"/>
            <a:chExt cx="7507980" cy="907941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89578163-056B-0F37-3205-9C8EAC80FC61}"/>
                </a:ext>
              </a:extLst>
            </p:cNvPr>
            <p:cNvSpPr txBox="1"/>
            <p:nvPr/>
          </p:nvSpPr>
          <p:spPr>
            <a:xfrm>
              <a:off x="3309257" y="4501466"/>
              <a:ext cx="7410994" cy="90794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ko-KR" altLang="en-US" sz="2400" b="1" spc="-150" dirty="0">
                  <a:solidFill>
                    <a:srgbClr val="DF1856"/>
                  </a:solidFill>
                </a:rPr>
                <a:t>태양계 행성의 색깔을 실감 나게 표현할 것입니다</a:t>
              </a:r>
              <a:r>
                <a:rPr lang="en-US" altLang="ko-KR" sz="2400" b="1" spc="-150" dirty="0">
                  <a:solidFill>
                    <a:srgbClr val="DF1856"/>
                  </a:solidFill>
                </a:rPr>
                <a:t>.</a:t>
              </a:r>
            </a:p>
            <a:p>
              <a:pPr>
                <a:spcAft>
                  <a:spcPts val="600"/>
                </a:spcAft>
              </a:pPr>
              <a:r>
                <a:rPr lang="ko-KR" altLang="en-US" sz="2400" b="1" spc="-150" dirty="0">
                  <a:solidFill>
                    <a:srgbClr val="DF1856"/>
                  </a:solidFill>
                </a:rPr>
                <a:t>태양계 행성 뿐만 아니라 태양도 같이 표현할 것입니다</a:t>
              </a:r>
              <a:r>
                <a:rPr lang="en-US" altLang="ko-KR" sz="2400" b="1" spc="-150" dirty="0">
                  <a:solidFill>
                    <a:srgbClr val="DF1856"/>
                  </a:solidFill>
                </a:rPr>
                <a:t>.</a:t>
              </a:r>
            </a:p>
          </p:txBody>
        </p:sp>
        <p:sp>
          <p:nvSpPr>
            <p:cNvPr id="53" name="타원 52">
              <a:extLst>
                <a:ext uri="{FF2B5EF4-FFF2-40B4-BE49-F238E27FC236}">
                  <a16:creationId xmlns:a16="http://schemas.microsoft.com/office/drawing/2014/main" id="{AF0FAD7C-7395-3980-BFD8-EFB17BCB51EE}"/>
                </a:ext>
              </a:extLst>
            </p:cNvPr>
            <p:cNvSpPr/>
            <p:nvPr/>
          </p:nvSpPr>
          <p:spPr>
            <a:xfrm>
              <a:off x="3212271" y="4679909"/>
              <a:ext cx="95065" cy="98737"/>
            </a:xfrm>
            <a:prstGeom prst="ellipse">
              <a:avLst/>
            </a:prstGeom>
            <a:solidFill>
              <a:srgbClr val="E2467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54" name="타원 53">
              <a:extLst>
                <a:ext uri="{FF2B5EF4-FFF2-40B4-BE49-F238E27FC236}">
                  <a16:creationId xmlns:a16="http://schemas.microsoft.com/office/drawing/2014/main" id="{63E394C1-7AE0-2598-7FF5-3D24357B3F3C}"/>
                </a:ext>
              </a:extLst>
            </p:cNvPr>
            <p:cNvSpPr/>
            <p:nvPr/>
          </p:nvSpPr>
          <p:spPr>
            <a:xfrm>
              <a:off x="3212271" y="5107857"/>
              <a:ext cx="95065" cy="98737"/>
            </a:xfrm>
            <a:prstGeom prst="ellipse">
              <a:avLst/>
            </a:prstGeom>
            <a:solidFill>
              <a:srgbClr val="E2467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33665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A700233C-DDE0-90E9-9CEC-30783E3726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3970" y="448903"/>
            <a:ext cx="10282447" cy="5399836"/>
          </a:xfrm>
          <a:prstGeom prst="rect">
            <a:avLst/>
          </a:prstGeom>
        </p:spPr>
      </p:pic>
      <p:pic>
        <p:nvPicPr>
          <p:cNvPr id="42" name="그림 41" descr="그래픽, 스크린샷, 원, 다채로움이(가) 표시된 사진&#10;&#10;자동 생성된 설명">
            <a:extLst>
              <a:ext uri="{FF2B5EF4-FFF2-40B4-BE49-F238E27FC236}">
                <a16:creationId xmlns:a16="http://schemas.microsoft.com/office/drawing/2014/main" id="{6F5F704C-18AA-D8F6-7BCD-1BD6370B29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5866" y="3086100"/>
            <a:ext cx="444500" cy="685800"/>
          </a:xfrm>
          <a:prstGeom prst="rect">
            <a:avLst/>
          </a:prstGeom>
        </p:spPr>
      </p:pic>
      <p:grpSp>
        <p:nvGrpSpPr>
          <p:cNvPr id="43" name="그룹 42">
            <a:extLst>
              <a:ext uri="{FF2B5EF4-FFF2-40B4-BE49-F238E27FC236}">
                <a16:creationId xmlns:a16="http://schemas.microsoft.com/office/drawing/2014/main" id="{AFA3C9EB-E3FC-E521-5718-DEF8B7D4487D}"/>
              </a:ext>
            </a:extLst>
          </p:cNvPr>
          <p:cNvGrpSpPr/>
          <p:nvPr/>
        </p:nvGrpSpPr>
        <p:grpSpPr>
          <a:xfrm>
            <a:off x="5669655" y="5968372"/>
            <a:ext cx="852691" cy="192989"/>
            <a:chOff x="5338613" y="5968372"/>
            <a:chExt cx="852691" cy="192989"/>
          </a:xfrm>
        </p:grpSpPr>
        <p:sp>
          <p:nvSpPr>
            <p:cNvPr id="44" name="object 26">
              <a:extLst>
                <a:ext uri="{FF2B5EF4-FFF2-40B4-BE49-F238E27FC236}">
                  <a16:creationId xmlns:a16="http://schemas.microsoft.com/office/drawing/2014/main" id="{83657B40-B067-0BA1-DD32-CB9BEE60F5C6}"/>
                </a:ext>
              </a:extLst>
            </p:cNvPr>
            <p:cNvSpPr/>
            <p:nvPr/>
          </p:nvSpPr>
          <p:spPr>
            <a:xfrm>
              <a:off x="5338613" y="5968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45" name="object 25">
              <a:extLst>
                <a:ext uri="{FF2B5EF4-FFF2-40B4-BE49-F238E27FC236}">
                  <a16:creationId xmlns:a16="http://schemas.microsoft.com/office/drawing/2014/main" id="{E8E996D5-3F4B-A350-D696-A13CC607E635}"/>
                </a:ext>
              </a:extLst>
            </p:cNvPr>
            <p:cNvSpPr/>
            <p:nvPr/>
          </p:nvSpPr>
          <p:spPr>
            <a:xfrm>
              <a:off x="5669655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46" name="object 25">
              <a:extLst>
                <a:ext uri="{FF2B5EF4-FFF2-40B4-BE49-F238E27FC236}">
                  <a16:creationId xmlns:a16="http://schemas.microsoft.com/office/drawing/2014/main" id="{A90A0DB8-D47E-12E3-B186-1F2539035B1E}"/>
                </a:ext>
              </a:extLst>
            </p:cNvPr>
            <p:cNvSpPr/>
            <p:nvPr/>
          </p:nvSpPr>
          <p:spPr>
            <a:xfrm>
              <a:off x="6000697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pic>
        <p:nvPicPr>
          <p:cNvPr id="2" name="그림 1" descr="그래픽, 스크린샷, 원, 다채로움이(가) 표시된 사진&#10;&#10;자동 생성된 설명">
            <a:extLst>
              <a:ext uri="{FF2B5EF4-FFF2-40B4-BE49-F238E27FC236}">
                <a16:creationId xmlns:a16="http://schemas.microsoft.com/office/drawing/2014/main" id="{9CBE6270-0682-A375-5114-6205BFA182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65803" y="3086100"/>
            <a:ext cx="444500" cy="6858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AF4E5C4-A3F0-D31D-04C5-AC551AB51EBB}"/>
              </a:ext>
            </a:extLst>
          </p:cNvPr>
          <p:cNvSpPr txBox="1"/>
          <p:nvPr/>
        </p:nvSpPr>
        <p:spPr>
          <a:xfrm>
            <a:off x="3309257" y="2164080"/>
            <a:ext cx="7410994" cy="843478"/>
          </a:xfrm>
          <a:prstGeom prst="rect">
            <a:avLst/>
          </a:prstGeom>
          <a:solidFill>
            <a:schemeClr val="bg1"/>
          </a:solidFill>
        </p:spPr>
        <p:txBody>
          <a:bodyPr wrap="square" anchor="ctr" anchorCtr="0">
            <a:noAutofit/>
          </a:bodyPr>
          <a:lstStyle/>
          <a:p>
            <a:r>
              <a:rPr lang="ko-KR" altLang="en-US" sz="2400" b="1" spc="-150" dirty="0" err="1">
                <a:solidFill>
                  <a:srgbClr val="DF1856"/>
                </a:solidFill>
              </a:rPr>
              <a:t>스타이로폼</a:t>
            </a:r>
            <a:r>
              <a:rPr lang="ko-KR" altLang="en-US" sz="2400" b="1" spc="-150" dirty="0">
                <a:solidFill>
                  <a:srgbClr val="DF1856"/>
                </a:solidFill>
              </a:rPr>
              <a:t> 공</a:t>
            </a:r>
            <a:r>
              <a:rPr lang="en-US" altLang="ko-KR" sz="2400" b="1" spc="-150" dirty="0">
                <a:solidFill>
                  <a:srgbClr val="DF1856"/>
                </a:solidFill>
              </a:rPr>
              <a:t>, </a:t>
            </a:r>
            <a:r>
              <a:rPr lang="ko-KR" altLang="en-US" sz="2400" b="1" spc="-150" dirty="0" err="1">
                <a:solidFill>
                  <a:srgbClr val="DF1856"/>
                </a:solidFill>
              </a:rPr>
              <a:t>색점토</a:t>
            </a:r>
            <a:r>
              <a:rPr lang="en-US" altLang="ko-KR" sz="2400" b="1" spc="-150" dirty="0">
                <a:solidFill>
                  <a:srgbClr val="DF1856"/>
                </a:solidFill>
              </a:rPr>
              <a:t>, </a:t>
            </a:r>
            <a:r>
              <a:rPr lang="ko-KR" altLang="en-US" sz="2400" b="1" spc="-150" dirty="0">
                <a:solidFill>
                  <a:srgbClr val="DF1856"/>
                </a:solidFill>
              </a:rPr>
              <a:t>그림 도구</a:t>
            </a:r>
            <a:r>
              <a:rPr lang="en-US" altLang="ko-KR" sz="2400" b="1" spc="-150" dirty="0">
                <a:solidFill>
                  <a:srgbClr val="DF1856"/>
                </a:solidFill>
              </a:rPr>
              <a:t>, </a:t>
            </a:r>
            <a:r>
              <a:rPr lang="ko-KR" altLang="en-US" sz="2400" b="1" spc="-150" dirty="0" err="1">
                <a:solidFill>
                  <a:srgbClr val="DF1856"/>
                </a:solidFill>
              </a:rPr>
              <a:t>우드록</a:t>
            </a:r>
            <a:r>
              <a:rPr lang="en-US" altLang="ko-KR" sz="2400" b="1" spc="-150" dirty="0">
                <a:solidFill>
                  <a:srgbClr val="DF1856"/>
                </a:solidFill>
              </a:rPr>
              <a:t>, </a:t>
            </a:r>
            <a:r>
              <a:rPr lang="ko-KR" altLang="en-US" sz="2400" b="1" spc="-150" dirty="0">
                <a:solidFill>
                  <a:srgbClr val="DF1856"/>
                </a:solidFill>
              </a:rPr>
              <a:t>가위</a:t>
            </a:r>
            <a:endParaRPr lang="en-US" altLang="ko-KR" sz="2400" b="1" spc="-150" dirty="0">
              <a:solidFill>
                <a:srgbClr val="DF1856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A827FEA-63D5-1879-2F80-161ADAEE7A53}"/>
              </a:ext>
            </a:extLst>
          </p:cNvPr>
          <p:cNvSpPr txBox="1"/>
          <p:nvPr/>
        </p:nvSpPr>
        <p:spPr>
          <a:xfrm>
            <a:off x="3309257" y="3689984"/>
            <a:ext cx="7410994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ko-KR" altLang="en-US" sz="2400" b="1" spc="-150" dirty="0">
                <a:solidFill>
                  <a:srgbClr val="DF1856"/>
                </a:solidFill>
              </a:rPr>
              <a:t>○○○</a:t>
            </a:r>
            <a:r>
              <a:rPr lang="en-US" altLang="ko-KR" sz="2400" b="1" spc="-150" dirty="0">
                <a:solidFill>
                  <a:srgbClr val="DF1856"/>
                </a:solidFill>
              </a:rPr>
              <a:t>: </a:t>
            </a:r>
            <a:r>
              <a:rPr lang="ko-KR" altLang="en-US" sz="2400" b="1" spc="-150" dirty="0">
                <a:solidFill>
                  <a:srgbClr val="DF1856"/>
                </a:solidFill>
              </a:rPr>
              <a:t>태양</a:t>
            </a:r>
            <a:r>
              <a:rPr lang="en-US" altLang="ko-KR" sz="2400" b="1" spc="-150" dirty="0">
                <a:solidFill>
                  <a:srgbClr val="DF1856"/>
                </a:solidFill>
              </a:rPr>
              <a:t>, </a:t>
            </a:r>
            <a:r>
              <a:rPr lang="ko-KR" altLang="en-US" sz="2400" b="1" spc="-150" dirty="0">
                <a:solidFill>
                  <a:srgbClr val="DF1856"/>
                </a:solidFill>
              </a:rPr>
              <a:t>수성</a:t>
            </a:r>
            <a:r>
              <a:rPr lang="en-US" altLang="ko-KR" sz="2400" b="1" spc="-150" dirty="0">
                <a:solidFill>
                  <a:srgbClr val="DF1856"/>
                </a:solidFill>
              </a:rPr>
              <a:t>, </a:t>
            </a:r>
            <a:r>
              <a:rPr lang="ko-KR" altLang="en-US" sz="2400" b="1" spc="-150" dirty="0">
                <a:solidFill>
                  <a:srgbClr val="DF1856"/>
                </a:solidFill>
              </a:rPr>
              <a:t>금성</a:t>
            </a:r>
            <a:r>
              <a:rPr lang="en-US" altLang="ko-KR" sz="2400" b="1" spc="-150" dirty="0">
                <a:solidFill>
                  <a:srgbClr val="DF1856"/>
                </a:solidFill>
              </a:rPr>
              <a:t>, </a:t>
            </a:r>
            <a:r>
              <a:rPr lang="ko-KR" altLang="en-US" sz="2400" b="1" spc="-150" dirty="0">
                <a:solidFill>
                  <a:srgbClr val="DF1856"/>
                </a:solidFill>
              </a:rPr>
              <a:t>지구 모형 만들기</a:t>
            </a:r>
            <a:endParaRPr lang="en-US" altLang="ko-KR" sz="2400" b="1" spc="-150" dirty="0">
              <a:solidFill>
                <a:srgbClr val="DF1856"/>
              </a:solidFill>
            </a:endParaRPr>
          </a:p>
          <a:p>
            <a:r>
              <a:rPr lang="ko-KR" altLang="en-US" sz="2400" b="1" spc="-150" dirty="0">
                <a:solidFill>
                  <a:srgbClr val="DF1856"/>
                </a:solidFill>
              </a:rPr>
              <a:t>△△△</a:t>
            </a:r>
            <a:r>
              <a:rPr lang="en-US" altLang="ko-KR" sz="2400" b="1" spc="-150" dirty="0">
                <a:solidFill>
                  <a:srgbClr val="DF1856"/>
                </a:solidFill>
              </a:rPr>
              <a:t>: </a:t>
            </a:r>
            <a:r>
              <a:rPr lang="ko-KR" altLang="en-US" sz="2400" b="1" spc="-150" dirty="0">
                <a:solidFill>
                  <a:srgbClr val="DF1856"/>
                </a:solidFill>
              </a:rPr>
              <a:t>화성</a:t>
            </a:r>
            <a:r>
              <a:rPr lang="en-US" altLang="ko-KR" sz="2400" b="1" spc="-150" dirty="0">
                <a:solidFill>
                  <a:srgbClr val="DF1856"/>
                </a:solidFill>
              </a:rPr>
              <a:t>, </a:t>
            </a:r>
            <a:r>
              <a:rPr lang="ko-KR" altLang="en-US" sz="2400" b="1" spc="-150" dirty="0">
                <a:solidFill>
                  <a:srgbClr val="DF1856"/>
                </a:solidFill>
              </a:rPr>
              <a:t>목성</a:t>
            </a:r>
            <a:r>
              <a:rPr lang="en-US" altLang="ko-KR" sz="2400" b="1" spc="-150" dirty="0">
                <a:solidFill>
                  <a:srgbClr val="DF1856"/>
                </a:solidFill>
              </a:rPr>
              <a:t>, </a:t>
            </a:r>
            <a:r>
              <a:rPr lang="ko-KR" altLang="en-US" sz="2400" b="1" spc="-150" dirty="0">
                <a:solidFill>
                  <a:srgbClr val="DF1856"/>
                </a:solidFill>
              </a:rPr>
              <a:t>토성 모형 만들기</a:t>
            </a:r>
            <a:endParaRPr lang="en-US" altLang="ko-KR" sz="2400" b="1" spc="-150" dirty="0">
              <a:solidFill>
                <a:srgbClr val="DF1856"/>
              </a:solidFill>
            </a:endParaRPr>
          </a:p>
          <a:p>
            <a:r>
              <a:rPr lang="ko-KR" altLang="en-US" sz="2400" b="1" spc="-150" dirty="0">
                <a:solidFill>
                  <a:srgbClr val="DF1856"/>
                </a:solidFill>
              </a:rPr>
              <a:t>□□□</a:t>
            </a:r>
            <a:r>
              <a:rPr lang="en-US" altLang="ko-KR" sz="2400" b="1" spc="-150" dirty="0">
                <a:solidFill>
                  <a:srgbClr val="DF1856"/>
                </a:solidFill>
              </a:rPr>
              <a:t>: </a:t>
            </a:r>
            <a:r>
              <a:rPr lang="ko-KR" altLang="en-US" sz="2400" b="1" spc="-150" dirty="0">
                <a:solidFill>
                  <a:srgbClr val="DF1856"/>
                </a:solidFill>
              </a:rPr>
              <a:t>천왕성</a:t>
            </a:r>
            <a:r>
              <a:rPr lang="en-US" altLang="ko-KR" sz="2400" b="1" spc="-150" dirty="0">
                <a:solidFill>
                  <a:srgbClr val="DF1856"/>
                </a:solidFill>
              </a:rPr>
              <a:t>, </a:t>
            </a:r>
            <a:r>
              <a:rPr lang="ko-KR" altLang="en-US" sz="2400" b="1" spc="-150" dirty="0">
                <a:solidFill>
                  <a:srgbClr val="DF1856"/>
                </a:solidFill>
              </a:rPr>
              <a:t>해왕성 모형 만들기</a:t>
            </a:r>
            <a:endParaRPr lang="en-US" altLang="ko-KR" sz="2400" b="1" spc="-150" dirty="0">
              <a:solidFill>
                <a:srgbClr val="DF1856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12B382-A4B4-7FBF-CAC6-2FC757EFE2C5}"/>
              </a:ext>
            </a:extLst>
          </p:cNvPr>
          <p:cNvSpPr txBox="1"/>
          <p:nvPr/>
        </p:nvSpPr>
        <p:spPr>
          <a:xfrm>
            <a:off x="1471749" y="2408229"/>
            <a:ext cx="1331780" cy="461665"/>
          </a:xfrm>
          <a:prstGeom prst="rect">
            <a:avLst/>
          </a:prstGeom>
          <a:solidFill>
            <a:srgbClr val="F3E7D7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2400" b="1" spc="10" dirty="0">
                <a:latin typeface="+mn-ea"/>
              </a:rPr>
              <a:t>준비물</a:t>
            </a:r>
            <a:endParaRPr lang="en-US" altLang="ko-KR" sz="2400" b="1" spc="10" dirty="0">
              <a:latin typeface="+mn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3094048-6841-22D5-7C2B-0626DA27E397}"/>
              </a:ext>
            </a:extLst>
          </p:cNvPr>
          <p:cNvSpPr txBox="1"/>
          <p:nvPr/>
        </p:nvSpPr>
        <p:spPr>
          <a:xfrm>
            <a:off x="1460724" y="4093231"/>
            <a:ext cx="1331780" cy="461665"/>
          </a:xfrm>
          <a:prstGeom prst="rect">
            <a:avLst/>
          </a:prstGeom>
          <a:solidFill>
            <a:srgbClr val="F3E7D7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2400" b="1" spc="10" dirty="0">
                <a:latin typeface="+mn-ea"/>
              </a:rPr>
              <a:t>역할</a:t>
            </a:r>
            <a:endParaRPr lang="en-US" altLang="ko-KR" sz="2400" b="1" spc="1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89541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406</Words>
  <Application>Microsoft Office PowerPoint</Application>
  <PresentationFormat>와이드스크린</PresentationFormat>
  <Paragraphs>67</Paragraphs>
  <Slides>18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22" baseType="lpstr">
      <vt:lpstr>맑은 고딕</vt:lpstr>
      <vt:lpstr>Arial</vt:lpstr>
      <vt:lpstr>1_Office 테마</vt:lpstr>
      <vt:lpstr>Image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2023-11-24T00:00:19Z</dcterms:created>
  <dcterms:modified xsi:type="dcterms:W3CDTF">2024-06-27T05:06:02Z</dcterms:modified>
</cp:coreProperties>
</file>